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838840447" r:id="rId3"/>
    <p:sldId id="260" r:id="rId4"/>
    <p:sldId id="3577" r:id="rId5"/>
    <p:sldId id="262" r:id="rId6"/>
    <p:sldId id="838840448" r:id="rId7"/>
    <p:sldId id="1939" r:id="rId8"/>
    <p:sldId id="3561" r:id="rId9"/>
    <p:sldId id="3578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D5D018-5FA0-4447-9B6A-374DCF0876BB}" type="doc">
      <dgm:prSet loTypeId="urn:microsoft.com/office/officeart/2005/8/layout/hierarchy5#2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89A0A61B-F96E-4A6B-B712-EEEC12480638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National Resource Pool </a:t>
          </a:r>
        </a:p>
      </dgm:t>
    </dgm:pt>
    <dgm:pt modelId="{086D3C93-9F26-446C-82B8-0F94B8196A79}" type="parTrans" cxnId="{BDD90634-E186-4D80-A190-4F386811A8F9}">
      <dgm:prSet/>
      <dgm:spPr/>
      <dgm:t>
        <a:bodyPr/>
        <a:lstStyle/>
        <a:p>
          <a:endParaRPr lang="en-US"/>
        </a:p>
      </dgm:t>
    </dgm:pt>
    <dgm:pt modelId="{8F290DED-D1F6-485C-A940-347381369C4D}" type="sibTrans" cxnId="{BDD90634-E186-4D80-A190-4F386811A8F9}">
      <dgm:prSet/>
      <dgm:spPr/>
      <dgm:t>
        <a:bodyPr/>
        <a:lstStyle/>
        <a:p>
          <a:endParaRPr lang="en-US"/>
        </a:p>
      </dgm:t>
    </dgm:pt>
    <dgm:pt modelId="{ED0ED15B-D9E6-4C4A-887C-DBA3BA4CEADC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State Resource Person</a:t>
          </a:r>
        </a:p>
      </dgm:t>
    </dgm:pt>
    <dgm:pt modelId="{1D18DCB8-1F42-42B8-B153-4677821FA313}" type="parTrans" cxnId="{AF42B57C-3B56-4022-A8F9-FFB53B912AB7}">
      <dgm:prSet/>
      <dgm:spPr/>
      <dgm:t>
        <a:bodyPr/>
        <a:lstStyle/>
        <a:p>
          <a:endParaRPr lang="en-US"/>
        </a:p>
      </dgm:t>
    </dgm:pt>
    <dgm:pt modelId="{269FFBFB-EB3B-4497-9EF3-BE7CA1F9440D}" type="sibTrans" cxnId="{AF42B57C-3B56-4022-A8F9-FFB53B912AB7}">
      <dgm:prSet/>
      <dgm:spPr/>
      <dgm:t>
        <a:bodyPr/>
        <a:lstStyle/>
        <a:p>
          <a:endParaRPr lang="en-US"/>
        </a:p>
      </dgm:t>
    </dgm:pt>
    <dgm:pt modelId="{E38B030F-233B-47C9-873A-01FA76606C3A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err="1"/>
            <a:t>Krishi</a:t>
          </a:r>
          <a:r>
            <a:rPr lang="en-US" b="1" dirty="0"/>
            <a:t> </a:t>
          </a:r>
          <a:r>
            <a:rPr lang="en-US" b="1" dirty="0" err="1"/>
            <a:t>Sakhi</a:t>
          </a:r>
          <a:endParaRPr lang="en-US" b="1" dirty="0"/>
        </a:p>
      </dgm:t>
    </dgm:pt>
    <dgm:pt modelId="{8915DD40-5756-4836-83EB-259A5605C3D5}" type="parTrans" cxnId="{8E5197EC-B8AA-467A-85E8-C3CD41C62056}">
      <dgm:prSet/>
      <dgm:spPr/>
      <dgm:t>
        <a:bodyPr/>
        <a:lstStyle/>
        <a:p>
          <a:endParaRPr lang="en-US"/>
        </a:p>
      </dgm:t>
    </dgm:pt>
    <dgm:pt modelId="{18622D8F-FDCF-499A-98A5-473C7E0B621C}" type="sibTrans" cxnId="{8E5197EC-B8AA-467A-85E8-C3CD41C62056}">
      <dgm:prSet/>
      <dgm:spPr/>
      <dgm:t>
        <a:bodyPr/>
        <a:lstStyle/>
        <a:p>
          <a:endParaRPr lang="en-US"/>
        </a:p>
      </dgm:t>
    </dgm:pt>
    <dgm:pt modelId="{BA5946EB-970C-4030-A4C6-CFAECAD2FA2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err="1"/>
            <a:t>Pashu</a:t>
          </a:r>
          <a:r>
            <a:rPr lang="en-US" b="1" dirty="0"/>
            <a:t> </a:t>
          </a:r>
          <a:r>
            <a:rPr lang="en-US" b="1" dirty="0" err="1"/>
            <a:t>Sakhi</a:t>
          </a:r>
          <a:endParaRPr lang="en-US" b="1" dirty="0"/>
        </a:p>
      </dgm:t>
    </dgm:pt>
    <dgm:pt modelId="{0F0709F6-6821-4215-B7F7-E4916CCD5268}" type="parTrans" cxnId="{927EE8EC-B760-4E66-9109-6F4D210F56CD}">
      <dgm:prSet/>
      <dgm:spPr/>
      <dgm:t>
        <a:bodyPr/>
        <a:lstStyle/>
        <a:p>
          <a:endParaRPr lang="en-US"/>
        </a:p>
      </dgm:t>
    </dgm:pt>
    <dgm:pt modelId="{EB263C30-7007-49F7-8226-EBA7F8677DD9}" type="sibTrans" cxnId="{927EE8EC-B760-4E66-9109-6F4D210F56CD}">
      <dgm:prSet/>
      <dgm:spPr/>
      <dgm:t>
        <a:bodyPr/>
        <a:lstStyle/>
        <a:p>
          <a:endParaRPr lang="en-US"/>
        </a:p>
      </dgm:t>
    </dgm:pt>
    <dgm:pt modelId="{20193F25-C4D1-480B-800A-5F59F0A2A556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Van </a:t>
          </a:r>
          <a:r>
            <a:rPr lang="en-US" b="1" dirty="0" err="1"/>
            <a:t>Sakhi</a:t>
          </a:r>
          <a:endParaRPr lang="en-US" b="1" dirty="0"/>
        </a:p>
      </dgm:t>
    </dgm:pt>
    <dgm:pt modelId="{BD228837-8429-4DF8-86A8-767D08C2972F}" type="parTrans" cxnId="{7A07790B-A60D-4652-9BCA-9B84E63F07FC}">
      <dgm:prSet/>
      <dgm:spPr/>
      <dgm:t>
        <a:bodyPr/>
        <a:lstStyle/>
        <a:p>
          <a:endParaRPr lang="en-US"/>
        </a:p>
      </dgm:t>
    </dgm:pt>
    <dgm:pt modelId="{5D201C70-F93B-4A39-A893-9958565FC158}" type="sibTrans" cxnId="{7A07790B-A60D-4652-9BCA-9B84E63F07FC}">
      <dgm:prSet/>
      <dgm:spPr/>
      <dgm:t>
        <a:bodyPr/>
        <a:lstStyle/>
        <a:p>
          <a:endParaRPr lang="en-US"/>
        </a:p>
      </dgm:t>
    </dgm:pt>
    <dgm:pt modelId="{B9B91739-D44A-4308-93F8-43E137A6AF17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State Resource Person</a:t>
          </a:r>
        </a:p>
      </dgm:t>
    </dgm:pt>
    <dgm:pt modelId="{2C5783A5-2012-4CCA-8799-75CFC8406E73}" type="sibTrans" cxnId="{6B55D748-73F7-4001-9D3D-122B1FF518AE}">
      <dgm:prSet/>
      <dgm:spPr/>
      <dgm:t>
        <a:bodyPr/>
        <a:lstStyle/>
        <a:p>
          <a:endParaRPr lang="en-US"/>
        </a:p>
      </dgm:t>
    </dgm:pt>
    <dgm:pt modelId="{54C05D70-39C3-4EB4-9166-94D5C97D4252}" type="parTrans" cxnId="{6B55D748-73F7-4001-9D3D-122B1FF518AE}">
      <dgm:prSet/>
      <dgm:spPr/>
      <dgm:t>
        <a:bodyPr/>
        <a:lstStyle/>
        <a:p>
          <a:endParaRPr lang="en-US"/>
        </a:p>
      </dgm:t>
    </dgm:pt>
    <dgm:pt modelId="{66DE3DCB-CDC1-4FB7-8856-0328F08AA13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 err="1"/>
            <a:t>Matsya</a:t>
          </a:r>
          <a:r>
            <a:rPr lang="en-US" b="1" dirty="0"/>
            <a:t> </a:t>
          </a:r>
          <a:r>
            <a:rPr lang="en-US" b="1" dirty="0" err="1"/>
            <a:t>Sakhi</a:t>
          </a:r>
          <a:endParaRPr lang="en-US" b="1" dirty="0"/>
        </a:p>
      </dgm:t>
    </dgm:pt>
    <dgm:pt modelId="{9E89C017-DA3F-4B73-8E1A-0411D10A78BF}" type="parTrans" cxnId="{82BC5C49-0354-4062-A405-286691E2D953}">
      <dgm:prSet/>
      <dgm:spPr/>
      <dgm:t>
        <a:bodyPr/>
        <a:lstStyle/>
        <a:p>
          <a:endParaRPr lang="en-IN"/>
        </a:p>
      </dgm:t>
    </dgm:pt>
    <dgm:pt modelId="{C2A62B3A-4CCF-4908-A050-5CFB9F4FDAFC}" type="sibTrans" cxnId="{82BC5C49-0354-4062-A405-286691E2D953}">
      <dgm:prSet/>
      <dgm:spPr/>
      <dgm:t>
        <a:bodyPr/>
        <a:lstStyle/>
        <a:p>
          <a:endParaRPr lang="en-IN"/>
        </a:p>
      </dgm:t>
    </dgm:pt>
    <dgm:pt modelId="{45E5E857-67D9-42CF-A409-0E2850AC3BAD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Udyog  </a:t>
          </a:r>
          <a:r>
            <a:rPr lang="en-US" b="1" dirty="0" err="1"/>
            <a:t>Sakhi</a:t>
          </a:r>
          <a:endParaRPr lang="en-US" b="1" dirty="0"/>
        </a:p>
      </dgm:t>
    </dgm:pt>
    <dgm:pt modelId="{54506922-0B48-4C92-B09C-02D9802BD65E}" type="parTrans" cxnId="{2BFEAF27-9D52-4D08-B76B-12A75CEA0B76}">
      <dgm:prSet/>
      <dgm:spPr/>
      <dgm:t>
        <a:bodyPr/>
        <a:lstStyle/>
        <a:p>
          <a:endParaRPr lang="en-IN"/>
        </a:p>
      </dgm:t>
    </dgm:pt>
    <dgm:pt modelId="{902AA0F4-71C6-4959-9883-BAB7255B33C8}" type="sibTrans" cxnId="{2BFEAF27-9D52-4D08-B76B-12A75CEA0B76}">
      <dgm:prSet/>
      <dgm:spPr/>
      <dgm:t>
        <a:bodyPr/>
        <a:lstStyle/>
        <a:p>
          <a:endParaRPr lang="en-IN"/>
        </a:p>
      </dgm:t>
    </dgm:pt>
    <dgm:pt modelId="{6FA44349-15B3-4C56-A484-66F0B40555F9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b="1" dirty="0"/>
            <a:t>Madhu </a:t>
          </a:r>
          <a:r>
            <a:rPr lang="en-US" b="1" dirty="0" err="1"/>
            <a:t>Sakhi</a:t>
          </a:r>
          <a:endParaRPr lang="en-US" b="1" dirty="0"/>
        </a:p>
      </dgm:t>
    </dgm:pt>
    <dgm:pt modelId="{0384B29A-6A23-466A-83E2-72C462D7F455}" type="parTrans" cxnId="{D17BA7A9-E0F9-4B16-96EF-6909FB8A243D}">
      <dgm:prSet/>
      <dgm:spPr/>
      <dgm:t>
        <a:bodyPr/>
        <a:lstStyle/>
        <a:p>
          <a:endParaRPr lang="en-IN"/>
        </a:p>
      </dgm:t>
    </dgm:pt>
    <dgm:pt modelId="{468F3AE2-F4C7-4E45-ABE7-1539D38F237B}" type="sibTrans" cxnId="{D17BA7A9-E0F9-4B16-96EF-6909FB8A243D}">
      <dgm:prSet/>
      <dgm:spPr/>
      <dgm:t>
        <a:bodyPr/>
        <a:lstStyle/>
        <a:p>
          <a:endParaRPr lang="en-IN"/>
        </a:p>
      </dgm:t>
    </dgm:pt>
    <dgm:pt modelId="{EF6504BA-4FBB-4FAB-80DD-348A7E8903B0}" type="pres">
      <dgm:prSet presAssocID="{B6D5D018-5FA0-4447-9B6A-374DCF0876B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88AF8E-1E35-4016-8391-EF78167FA5CC}" type="pres">
      <dgm:prSet presAssocID="{B6D5D018-5FA0-4447-9B6A-374DCF0876BB}" presName="hierFlow" presStyleCnt="0"/>
      <dgm:spPr/>
    </dgm:pt>
    <dgm:pt modelId="{746F2CE4-A325-47C1-98A2-A88C46048186}" type="pres">
      <dgm:prSet presAssocID="{B6D5D018-5FA0-4447-9B6A-374DCF0876B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12184C1-9471-4481-B20F-51DFE692A11E}" type="pres">
      <dgm:prSet presAssocID="{89A0A61B-F96E-4A6B-B712-EEEC12480638}" presName="Name17" presStyleCnt="0"/>
      <dgm:spPr/>
    </dgm:pt>
    <dgm:pt modelId="{02C7CB11-0DF0-4ADD-8345-ABB38DBE4915}" type="pres">
      <dgm:prSet presAssocID="{89A0A61B-F96E-4A6B-B712-EEEC12480638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D02BA1-F08C-49F7-8F29-0D4F9E718D73}" type="pres">
      <dgm:prSet presAssocID="{89A0A61B-F96E-4A6B-B712-EEEC12480638}" presName="hierChild2" presStyleCnt="0"/>
      <dgm:spPr/>
    </dgm:pt>
    <dgm:pt modelId="{6FB75F26-918A-4BCD-AF61-023B3567397A}" type="pres">
      <dgm:prSet presAssocID="{1D18DCB8-1F42-42B8-B153-4677821FA313}" presName="Name25" presStyleLbl="parChTrans1D2" presStyleIdx="0" presStyleCnt="2"/>
      <dgm:spPr/>
      <dgm:t>
        <a:bodyPr/>
        <a:lstStyle/>
        <a:p>
          <a:endParaRPr lang="en-GB"/>
        </a:p>
      </dgm:t>
    </dgm:pt>
    <dgm:pt modelId="{3FD15992-ACFF-41D1-81AE-B8B2A91EB5A0}" type="pres">
      <dgm:prSet presAssocID="{1D18DCB8-1F42-42B8-B153-4677821FA313}" presName="connTx" presStyleLbl="parChTrans1D2" presStyleIdx="0" presStyleCnt="2"/>
      <dgm:spPr/>
      <dgm:t>
        <a:bodyPr/>
        <a:lstStyle/>
        <a:p>
          <a:endParaRPr lang="en-GB"/>
        </a:p>
      </dgm:t>
    </dgm:pt>
    <dgm:pt modelId="{02559B95-D8FA-4A25-B9C0-0B4BECBEAB32}" type="pres">
      <dgm:prSet presAssocID="{ED0ED15B-D9E6-4C4A-887C-DBA3BA4CEADC}" presName="Name30" presStyleCnt="0"/>
      <dgm:spPr/>
    </dgm:pt>
    <dgm:pt modelId="{910A3B79-1850-48E1-9C74-79038C2761FE}" type="pres">
      <dgm:prSet presAssocID="{ED0ED15B-D9E6-4C4A-887C-DBA3BA4CEADC}" presName="level2Shape" presStyleLbl="node2" presStyleIdx="0" presStyleCnt="2"/>
      <dgm:spPr/>
      <dgm:t>
        <a:bodyPr/>
        <a:lstStyle/>
        <a:p>
          <a:endParaRPr lang="en-GB"/>
        </a:p>
      </dgm:t>
    </dgm:pt>
    <dgm:pt modelId="{EEF40F88-C699-4B79-A893-0A7391F7C51B}" type="pres">
      <dgm:prSet presAssocID="{ED0ED15B-D9E6-4C4A-887C-DBA3BA4CEADC}" presName="hierChild3" presStyleCnt="0"/>
      <dgm:spPr/>
    </dgm:pt>
    <dgm:pt modelId="{F7FEAC37-2177-4B61-9889-7163F8B60C78}" type="pres">
      <dgm:prSet presAssocID="{8915DD40-5756-4836-83EB-259A5605C3D5}" presName="Name25" presStyleLbl="parChTrans1D3" presStyleIdx="0" presStyleCnt="6"/>
      <dgm:spPr/>
      <dgm:t>
        <a:bodyPr/>
        <a:lstStyle/>
        <a:p>
          <a:endParaRPr lang="en-GB"/>
        </a:p>
      </dgm:t>
    </dgm:pt>
    <dgm:pt modelId="{172F74F0-5FB7-4035-B5E4-06FB5F5F5F13}" type="pres">
      <dgm:prSet presAssocID="{8915DD40-5756-4836-83EB-259A5605C3D5}" presName="connTx" presStyleLbl="parChTrans1D3" presStyleIdx="0" presStyleCnt="6"/>
      <dgm:spPr/>
      <dgm:t>
        <a:bodyPr/>
        <a:lstStyle/>
        <a:p>
          <a:endParaRPr lang="en-GB"/>
        </a:p>
      </dgm:t>
    </dgm:pt>
    <dgm:pt modelId="{127FD6FD-F56A-4D32-92F5-BFBF082D8FB9}" type="pres">
      <dgm:prSet presAssocID="{E38B030F-233B-47C9-873A-01FA76606C3A}" presName="Name30" presStyleCnt="0"/>
      <dgm:spPr/>
    </dgm:pt>
    <dgm:pt modelId="{C8D0C7AD-6F25-4449-BB63-A03B80E8ADFF}" type="pres">
      <dgm:prSet presAssocID="{E38B030F-233B-47C9-873A-01FA76606C3A}" presName="level2Shape" presStyleLbl="node3" presStyleIdx="0" presStyleCnt="6"/>
      <dgm:spPr/>
      <dgm:t>
        <a:bodyPr/>
        <a:lstStyle/>
        <a:p>
          <a:endParaRPr lang="en-GB"/>
        </a:p>
      </dgm:t>
    </dgm:pt>
    <dgm:pt modelId="{EF0E1992-1107-4699-95A1-0E5C9544029F}" type="pres">
      <dgm:prSet presAssocID="{E38B030F-233B-47C9-873A-01FA76606C3A}" presName="hierChild3" presStyleCnt="0"/>
      <dgm:spPr/>
    </dgm:pt>
    <dgm:pt modelId="{2829109A-5678-4342-91D2-8B59899A7AD1}" type="pres">
      <dgm:prSet presAssocID="{0F0709F6-6821-4215-B7F7-E4916CCD5268}" presName="Name25" presStyleLbl="parChTrans1D3" presStyleIdx="1" presStyleCnt="6"/>
      <dgm:spPr/>
      <dgm:t>
        <a:bodyPr/>
        <a:lstStyle/>
        <a:p>
          <a:endParaRPr lang="en-GB"/>
        </a:p>
      </dgm:t>
    </dgm:pt>
    <dgm:pt modelId="{6652E15E-AE2E-4464-BFA1-1E53349430D0}" type="pres">
      <dgm:prSet presAssocID="{0F0709F6-6821-4215-B7F7-E4916CCD5268}" presName="connTx" presStyleLbl="parChTrans1D3" presStyleIdx="1" presStyleCnt="6"/>
      <dgm:spPr/>
      <dgm:t>
        <a:bodyPr/>
        <a:lstStyle/>
        <a:p>
          <a:endParaRPr lang="en-GB"/>
        </a:p>
      </dgm:t>
    </dgm:pt>
    <dgm:pt modelId="{D8445BA2-0B06-42BB-8F69-977E6611BC2A}" type="pres">
      <dgm:prSet presAssocID="{BA5946EB-970C-4030-A4C6-CFAECAD2FA21}" presName="Name30" presStyleCnt="0"/>
      <dgm:spPr/>
    </dgm:pt>
    <dgm:pt modelId="{36CD70C8-A576-4132-892E-C1EF248EFCDA}" type="pres">
      <dgm:prSet presAssocID="{BA5946EB-970C-4030-A4C6-CFAECAD2FA21}" presName="level2Shape" presStyleLbl="node3" presStyleIdx="1" presStyleCnt="6"/>
      <dgm:spPr/>
      <dgm:t>
        <a:bodyPr/>
        <a:lstStyle/>
        <a:p>
          <a:endParaRPr lang="en-GB"/>
        </a:p>
      </dgm:t>
    </dgm:pt>
    <dgm:pt modelId="{81F4C20C-CD93-45E1-B0FF-76C548CF0C28}" type="pres">
      <dgm:prSet presAssocID="{BA5946EB-970C-4030-A4C6-CFAECAD2FA21}" presName="hierChild3" presStyleCnt="0"/>
      <dgm:spPr/>
    </dgm:pt>
    <dgm:pt modelId="{78555A6A-D966-4805-9087-679FEEFBBF43}" type="pres">
      <dgm:prSet presAssocID="{54C05D70-39C3-4EB4-9166-94D5C97D4252}" presName="Name25" presStyleLbl="parChTrans1D2" presStyleIdx="1" presStyleCnt="2"/>
      <dgm:spPr/>
      <dgm:t>
        <a:bodyPr/>
        <a:lstStyle/>
        <a:p>
          <a:endParaRPr lang="en-GB"/>
        </a:p>
      </dgm:t>
    </dgm:pt>
    <dgm:pt modelId="{4AD78D51-3050-4A98-B427-C7424449981B}" type="pres">
      <dgm:prSet presAssocID="{54C05D70-39C3-4EB4-9166-94D5C97D4252}" presName="connTx" presStyleLbl="parChTrans1D2" presStyleIdx="1" presStyleCnt="2"/>
      <dgm:spPr/>
      <dgm:t>
        <a:bodyPr/>
        <a:lstStyle/>
        <a:p>
          <a:endParaRPr lang="en-GB"/>
        </a:p>
      </dgm:t>
    </dgm:pt>
    <dgm:pt modelId="{689956E0-3098-4333-AE9A-6C24019412CF}" type="pres">
      <dgm:prSet presAssocID="{B9B91739-D44A-4308-93F8-43E137A6AF17}" presName="Name30" presStyleCnt="0"/>
      <dgm:spPr/>
    </dgm:pt>
    <dgm:pt modelId="{3F76B1D5-3E45-4E0B-A957-651EBFA79785}" type="pres">
      <dgm:prSet presAssocID="{B9B91739-D44A-4308-93F8-43E137A6AF17}" presName="level2Shape" presStyleLbl="node2" presStyleIdx="1" presStyleCnt="2"/>
      <dgm:spPr/>
      <dgm:t>
        <a:bodyPr/>
        <a:lstStyle/>
        <a:p>
          <a:endParaRPr lang="en-GB"/>
        </a:p>
      </dgm:t>
    </dgm:pt>
    <dgm:pt modelId="{FC4003B9-6A99-435A-830E-EBBC029D05FA}" type="pres">
      <dgm:prSet presAssocID="{B9B91739-D44A-4308-93F8-43E137A6AF17}" presName="hierChild3" presStyleCnt="0"/>
      <dgm:spPr/>
    </dgm:pt>
    <dgm:pt modelId="{DD44F3A2-25B3-4C6C-BE47-B61B592E2F5B}" type="pres">
      <dgm:prSet presAssocID="{BD228837-8429-4DF8-86A8-767D08C2972F}" presName="Name25" presStyleLbl="parChTrans1D3" presStyleIdx="2" presStyleCnt="6"/>
      <dgm:spPr/>
      <dgm:t>
        <a:bodyPr/>
        <a:lstStyle/>
        <a:p>
          <a:endParaRPr lang="en-GB"/>
        </a:p>
      </dgm:t>
    </dgm:pt>
    <dgm:pt modelId="{BBD8BC1F-99B0-47C7-B15C-36F12FD62E1C}" type="pres">
      <dgm:prSet presAssocID="{BD228837-8429-4DF8-86A8-767D08C2972F}" presName="connTx" presStyleLbl="parChTrans1D3" presStyleIdx="2" presStyleCnt="6"/>
      <dgm:spPr/>
      <dgm:t>
        <a:bodyPr/>
        <a:lstStyle/>
        <a:p>
          <a:endParaRPr lang="en-GB"/>
        </a:p>
      </dgm:t>
    </dgm:pt>
    <dgm:pt modelId="{42EF9963-B005-4E2F-967E-EA8ED0AC2D69}" type="pres">
      <dgm:prSet presAssocID="{20193F25-C4D1-480B-800A-5F59F0A2A556}" presName="Name30" presStyleCnt="0"/>
      <dgm:spPr/>
    </dgm:pt>
    <dgm:pt modelId="{4176B397-05FD-48E0-92F2-D8F573FD9798}" type="pres">
      <dgm:prSet presAssocID="{20193F25-C4D1-480B-800A-5F59F0A2A556}" presName="level2Shape" presStyleLbl="node3" presStyleIdx="2" presStyleCnt="6"/>
      <dgm:spPr/>
      <dgm:t>
        <a:bodyPr/>
        <a:lstStyle/>
        <a:p>
          <a:endParaRPr lang="en-GB"/>
        </a:p>
      </dgm:t>
    </dgm:pt>
    <dgm:pt modelId="{4BE7965A-D26D-4D21-A292-B74EC025D353}" type="pres">
      <dgm:prSet presAssocID="{20193F25-C4D1-480B-800A-5F59F0A2A556}" presName="hierChild3" presStyleCnt="0"/>
      <dgm:spPr/>
    </dgm:pt>
    <dgm:pt modelId="{29ADB816-0F12-498E-846F-A6222669F758}" type="pres">
      <dgm:prSet presAssocID="{9E89C017-DA3F-4B73-8E1A-0411D10A78BF}" presName="Name25" presStyleLbl="parChTrans1D3" presStyleIdx="3" presStyleCnt="6"/>
      <dgm:spPr/>
      <dgm:t>
        <a:bodyPr/>
        <a:lstStyle/>
        <a:p>
          <a:endParaRPr lang="en-GB"/>
        </a:p>
      </dgm:t>
    </dgm:pt>
    <dgm:pt modelId="{FB816A40-5A58-4D79-AC33-22BF2C72A418}" type="pres">
      <dgm:prSet presAssocID="{9E89C017-DA3F-4B73-8E1A-0411D10A78BF}" presName="connTx" presStyleLbl="parChTrans1D3" presStyleIdx="3" presStyleCnt="6"/>
      <dgm:spPr/>
      <dgm:t>
        <a:bodyPr/>
        <a:lstStyle/>
        <a:p>
          <a:endParaRPr lang="en-GB"/>
        </a:p>
      </dgm:t>
    </dgm:pt>
    <dgm:pt modelId="{B8E676B8-D7F4-4D37-9EBD-8B4CD0EF124C}" type="pres">
      <dgm:prSet presAssocID="{66DE3DCB-CDC1-4FB7-8856-0328F08AA131}" presName="Name30" presStyleCnt="0"/>
      <dgm:spPr/>
    </dgm:pt>
    <dgm:pt modelId="{861E10D0-C1E6-4F73-B52F-03777BE1DE71}" type="pres">
      <dgm:prSet presAssocID="{66DE3DCB-CDC1-4FB7-8856-0328F08AA131}" presName="level2Shape" presStyleLbl="node3" presStyleIdx="3" presStyleCnt="6"/>
      <dgm:spPr/>
      <dgm:t>
        <a:bodyPr/>
        <a:lstStyle/>
        <a:p>
          <a:endParaRPr lang="en-GB"/>
        </a:p>
      </dgm:t>
    </dgm:pt>
    <dgm:pt modelId="{9AC2EFE0-C7A5-45B0-9FED-896EFB5A96C7}" type="pres">
      <dgm:prSet presAssocID="{66DE3DCB-CDC1-4FB7-8856-0328F08AA131}" presName="hierChild3" presStyleCnt="0"/>
      <dgm:spPr/>
    </dgm:pt>
    <dgm:pt modelId="{0AC2B2BE-3171-4326-939A-6BA85F3E1791}" type="pres">
      <dgm:prSet presAssocID="{54506922-0B48-4C92-B09C-02D9802BD65E}" presName="Name25" presStyleLbl="parChTrans1D3" presStyleIdx="4" presStyleCnt="6"/>
      <dgm:spPr/>
      <dgm:t>
        <a:bodyPr/>
        <a:lstStyle/>
        <a:p>
          <a:endParaRPr lang="en-GB"/>
        </a:p>
      </dgm:t>
    </dgm:pt>
    <dgm:pt modelId="{46BA7E9E-CC7C-4C99-8A96-8697045140A5}" type="pres">
      <dgm:prSet presAssocID="{54506922-0B48-4C92-B09C-02D9802BD65E}" presName="connTx" presStyleLbl="parChTrans1D3" presStyleIdx="4" presStyleCnt="6"/>
      <dgm:spPr/>
      <dgm:t>
        <a:bodyPr/>
        <a:lstStyle/>
        <a:p>
          <a:endParaRPr lang="en-GB"/>
        </a:p>
      </dgm:t>
    </dgm:pt>
    <dgm:pt modelId="{92F25F49-DC0B-4BDF-B3FF-A146C60EE535}" type="pres">
      <dgm:prSet presAssocID="{45E5E857-67D9-42CF-A409-0E2850AC3BAD}" presName="Name30" presStyleCnt="0"/>
      <dgm:spPr/>
    </dgm:pt>
    <dgm:pt modelId="{F8F9AEFB-75A9-46BF-A72E-D93A9CFDAEC8}" type="pres">
      <dgm:prSet presAssocID="{45E5E857-67D9-42CF-A409-0E2850AC3BAD}" presName="level2Shape" presStyleLbl="node3" presStyleIdx="4" presStyleCnt="6"/>
      <dgm:spPr/>
      <dgm:t>
        <a:bodyPr/>
        <a:lstStyle/>
        <a:p>
          <a:endParaRPr lang="en-GB"/>
        </a:p>
      </dgm:t>
    </dgm:pt>
    <dgm:pt modelId="{87F058FE-F5CE-41E7-A25D-093DDDAC6B9D}" type="pres">
      <dgm:prSet presAssocID="{45E5E857-67D9-42CF-A409-0E2850AC3BAD}" presName="hierChild3" presStyleCnt="0"/>
      <dgm:spPr/>
    </dgm:pt>
    <dgm:pt modelId="{4290CAEF-D8A7-4BAE-99AD-C4D7FAD4C9F0}" type="pres">
      <dgm:prSet presAssocID="{0384B29A-6A23-466A-83E2-72C462D7F455}" presName="Name25" presStyleLbl="parChTrans1D3" presStyleIdx="5" presStyleCnt="6"/>
      <dgm:spPr/>
      <dgm:t>
        <a:bodyPr/>
        <a:lstStyle/>
        <a:p>
          <a:endParaRPr lang="en-GB"/>
        </a:p>
      </dgm:t>
    </dgm:pt>
    <dgm:pt modelId="{520947FA-FE82-4458-8092-EAABE8CB3321}" type="pres">
      <dgm:prSet presAssocID="{0384B29A-6A23-466A-83E2-72C462D7F455}" presName="connTx" presStyleLbl="parChTrans1D3" presStyleIdx="5" presStyleCnt="6"/>
      <dgm:spPr/>
      <dgm:t>
        <a:bodyPr/>
        <a:lstStyle/>
        <a:p>
          <a:endParaRPr lang="en-GB"/>
        </a:p>
      </dgm:t>
    </dgm:pt>
    <dgm:pt modelId="{03A2D00F-FA06-4D2F-9E77-BFBF061E0447}" type="pres">
      <dgm:prSet presAssocID="{6FA44349-15B3-4C56-A484-66F0B40555F9}" presName="Name30" presStyleCnt="0"/>
      <dgm:spPr/>
    </dgm:pt>
    <dgm:pt modelId="{FA9F56B0-9ADB-4ECF-9481-CF73658864F5}" type="pres">
      <dgm:prSet presAssocID="{6FA44349-15B3-4C56-A484-66F0B40555F9}" presName="level2Shape" presStyleLbl="node3" presStyleIdx="5" presStyleCnt="6"/>
      <dgm:spPr/>
      <dgm:t>
        <a:bodyPr/>
        <a:lstStyle/>
        <a:p>
          <a:endParaRPr lang="en-GB"/>
        </a:p>
      </dgm:t>
    </dgm:pt>
    <dgm:pt modelId="{A10987AB-FF97-4612-9A08-7FDBB2942985}" type="pres">
      <dgm:prSet presAssocID="{6FA44349-15B3-4C56-A484-66F0B40555F9}" presName="hierChild3" presStyleCnt="0"/>
      <dgm:spPr/>
    </dgm:pt>
    <dgm:pt modelId="{DFB25523-ABFA-47C9-8B67-7336E270EDA4}" type="pres">
      <dgm:prSet presAssocID="{B6D5D018-5FA0-4447-9B6A-374DCF0876BB}" presName="bgShapesFlow" presStyleCnt="0"/>
      <dgm:spPr/>
    </dgm:pt>
  </dgm:ptLst>
  <dgm:cxnLst>
    <dgm:cxn modelId="{211396EA-3C8E-4645-BE4B-7C6A180DADBA}" type="presOf" srcId="{0384B29A-6A23-466A-83E2-72C462D7F455}" destId="{520947FA-FE82-4458-8092-EAABE8CB3321}" srcOrd="1" destOrd="0" presId="urn:microsoft.com/office/officeart/2005/8/layout/hierarchy5#2"/>
    <dgm:cxn modelId="{1CEE61A8-4322-4C81-B30F-DF32410D1B1C}" type="presOf" srcId="{8915DD40-5756-4836-83EB-259A5605C3D5}" destId="{F7FEAC37-2177-4B61-9889-7163F8B60C78}" srcOrd="0" destOrd="0" presId="urn:microsoft.com/office/officeart/2005/8/layout/hierarchy5#2"/>
    <dgm:cxn modelId="{6B55D748-73F7-4001-9D3D-122B1FF518AE}" srcId="{89A0A61B-F96E-4A6B-B712-EEEC12480638}" destId="{B9B91739-D44A-4308-93F8-43E137A6AF17}" srcOrd="1" destOrd="0" parTransId="{54C05D70-39C3-4EB4-9166-94D5C97D4252}" sibTransId="{2C5783A5-2012-4CCA-8799-75CFC8406E73}"/>
    <dgm:cxn modelId="{82BC5C49-0354-4062-A405-286691E2D953}" srcId="{B9B91739-D44A-4308-93F8-43E137A6AF17}" destId="{66DE3DCB-CDC1-4FB7-8856-0328F08AA131}" srcOrd="1" destOrd="0" parTransId="{9E89C017-DA3F-4B73-8E1A-0411D10A78BF}" sibTransId="{C2A62B3A-4CCF-4908-A050-5CFB9F4FDAFC}"/>
    <dgm:cxn modelId="{7436131B-6C27-472F-AC26-9EDD96D338E7}" type="presOf" srcId="{20193F25-C4D1-480B-800A-5F59F0A2A556}" destId="{4176B397-05FD-48E0-92F2-D8F573FD9798}" srcOrd="0" destOrd="0" presId="urn:microsoft.com/office/officeart/2005/8/layout/hierarchy5#2"/>
    <dgm:cxn modelId="{45803989-13F0-44E7-B61E-FF24EA9F0B24}" type="presOf" srcId="{54506922-0B48-4C92-B09C-02D9802BD65E}" destId="{0AC2B2BE-3171-4326-939A-6BA85F3E1791}" srcOrd="0" destOrd="0" presId="urn:microsoft.com/office/officeart/2005/8/layout/hierarchy5#2"/>
    <dgm:cxn modelId="{3C0BFB5A-1808-451C-B1CB-ECFB8C7A287F}" type="presOf" srcId="{1D18DCB8-1F42-42B8-B153-4677821FA313}" destId="{3FD15992-ACFF-41D1-81AE-B8B2A91EB5A0}" srcOrd="1" destOrd="0" presId="urn:microsoft.com/office/officeart/2005/8/layout/hierarchy5#2"/>
    <dgm:cxn modelId="{499A95CC-1852-428C-8D41-E28B45546CFB}" type="presOf" srcId="{66DE3DCB-CDC1-4FB7-8856-0328F08AA131}" destId="{861E10D0-C1E6-4F73-B52F-03777BE1DE71}" srcOrd="0" destOrd="0" presId="urn:microsoft.com/office/officeart/2005/8/layout/hierarchy5#2"/>
    <dgm:cxn modelId="{BDD90634-E186-4D80-A190-4F386811A8F9}" srcId="{B6D5D018-5FA0-4447-9B6A-374DCF0876BB}" destId="{89A0A61B-F96E-4A6B-B712-EEEC12480638}" srcOrd="0" destOrd="0" parTransId="{086D3C93-9F26-446C-82B8-0F94B8196A79}" sibTransId="{8F290DED-D1F6-485C-A940-347381369C4D}"/>
    <dgm:cxn modelId="{490FD2A7-09AA-493E-B4D3-6058272AC0D6}" type="presOf" srcId="{BD228837-8429-4DF8-86A8-767D08C2972F}" destId="{DD44F3A2-25B3-4C6C-BE47-B61B592E2F5B}" srcOrd="0" destOrd="0" presId="urn:microsoft.com/office/officeart/2005/8/layout/hierarchy5#2"/>
    <dgm:cxn modelId="{6D0CD579-C38D-4683-B67B-3FE21603C334}" type="presOf" srcId="{B9B91739-D44A-4308-93F8-43E137A6AF17}" destId="{3F76B1D5-3E45-4E0B-A957-651EBFA79785}" srcOrd="0" destOrd="0" presId="urn:microsoft.com/office/officeart/2005/8/layout/hierarchy5#2"/>
    <dgm:cxn modelId="{8E5197EC-B8AA-467A-85E8-C3CD41C62056}" srcId="{ED0ED15B-D9E6-4C4A-887C-DBA3BA4CEADC}" destId="{E38B030F-233B-47C9-873A-01FA76606C3A}" srcOrd="0" destOrd="0" parTransId="{8915DD40-5756-4836-83EB-259A5605C3D5}" sibTransId="{18622D8F-FDCF-499A-98A5-473C7E0B621C}"/>
    <dgm:cxn modelId="{D17BA7A9-E0F9-4B16-96EF-6909FB8A243D}" srcId="{B9B91739-D44A-4308-93F8-43E137A6AF17}" destId="{6FA44349-15B3-4C56-A484-66F0B40555F9}" srcOrd="3" destOrd="0" parTransId="{0384B29A-6A23-466A-83E2-72C462D7F455}" sibTransId="{468F3AE2-F4C7-4E45-ABE7-1539D38F237B}"/>
    <dgm:cxn modelId="{12F02D03-7E28-4786-B359-82CFC970F85B}" type="presOf" srcId="{54C05D70-39C3-4EB4-9166-94D5C97D4252}" destId="{78555A6A-D966-4805-9087-679FEEFBBF43}" srcOrd="0" destOrd="0" presId="urn:microsoft.com/office/officeart/2005/8/layout/hierarchy5#2"/>
    <dgm:cxn modelId="{0852A0CF-2D03-4CE8-9378-B6F5EA7A55F0}" type="presOf" srcId="{BA5946EB-970C-4030-A4C6-CFAECAD2FA21}" destId="{36CD70C8-A576-4132-892E-C1EF248EFCDA}" srcOrd="0" destOrd="0" presId="urn:microsoft.com/office/officeart/2005/8/layout/hierarchy5#2"/>
    <dgm:cxn modelId="{C36DBB97-7CEA-49F4-93F3-D9EFBA7FC958}" type="presOf" srcId="{45E5E857-67D9-42CF-A409-0E2850AC3BAD}" destId="{F8F9AEFB-75A9-46BF-A72E-D93A9CFDAEC8}" srcOrd="0" destOrd="0" presId="urn:microsoft.com/office/officeart/2005/8/layout/hierarchy5#2"/>
    <dgm:cxn modelId="{CF38EB88-1086-49C8-B1D7-30156BC4D138}" type="presOf" srcId="{54C05D70-39C3-4EB4-9166-94D5C97D4252}" destId="{4AD78D51-3050-4A98-B427-C7424449981B}" srcOrd="1" destOrd="0" presId="urn:microsoft.com/office/officeart/2005/8/layout/hierarchy5#2"/>
    <dgm:cxn modelId="{F36EFFD2-3420-4E98-9F24-C3F16189D355}" type="presOf" srcId="{B6D5D018-5FA0-4447-9B6A-374DCF0876BB}" destId="{EF6504BA-4FBB-4FAB-80DD-348A7E8903B0}" srcOrd="0" destOrd="0" presId="urn:microsoft.com/office/officeart/2005/8/layout/hierarchy5#2"/>
    <dgm:cxn modelId="{7A07790B-A60D-4652-9BCA-9B84E63F07FC}" srcId="{B9B91739-D44A-4308-93F8-43E137A6AF17}" destId="{20193F25-C4D1-480B-800A-5F59F0A2A556}" srcOrd="0" destOrd="0" parTransId="{BD228837-8429-4DF8-86A8-767D08C2972F}" sibTransId="{5D201C70-F93B-4A39-A893-9958565FC158}"/>
    <dgm:cxn modelId="{2BFEAF27-9D52-4D08-B76B-12A75CEA0B76}" srcId="{B9B91739-D44A-4308-93F8-43E137A6AF17}" destId="{45E5E857-67D9-42CF-A409-0E2850AC3BAD}" srcOrd="2" destOrd="0" parTransId="{54506922-0B48-4C92-B09C-02D9802BD65E}" sibTransId="{902AA0F4-71C6-4959-9883-BAB7255B33C8}"/>
    <dgm:cxn modelId="{E6B1AE3C-B37C-4051-A766-25EF6324B0D1}" type="presOf" srcId="{ED0ED15B-D9E6-4C4A-887C-DBA3BA4CEADC}" destId="{910A3B79-1850-48E1-9C74-79038C2761FE}" srcOrd="0" destOrd="0" presId="urn:microsoft.com/office/officeart/2005/8/layout/hierarchy5#2"/>
    <dgm:cxn modelId="{927EE8EC-B760-4E66-9109-6F4D210F56CD}" srcId="{ED0ED15B-D9E6-4C4A-887C-DBA3BA4CEADC}" destId="{BA5946EB-970C-4030-A4C6-CFAECAD2FA21}" srcOrd="1" destOrd="0" parTransId="{0F0709F6-6821-4215-B7F7-E4916CCD5268}" sibTransId="{EB263C30-7007-49F7-8226-EBA7F8677DD9}"/>
    <dgm:cxn modelId="{AF42B57C-3B56-4022-A8F9-FFB53B912AB7}" srcId="{89A0A61B-F96E-4A6B-B712-EEEC12480638}" destId="{ED0ED15B-D9E6-4C4A-887C-DBA3BA4CEADC}" srcOrd="0" destOrd="0" parTransId="{1D18DCB8-1F42-42B8-B153-4677821FA313}" sibTransId="{269FFBFB-EB3B-4497-9EF3-BE7CA1F9440D}"/>
    <dgm:cxn modelId="{E7BAC4CB-AFE5-4FE2-8E11-BA25719231DE}" type="presOf" srcId="{9E89C017-DA3F-4B73-8E1A-0411D10A78BF}" destId="{29ADB816-0F12-498E-846F-A6222669F758}" srcOrd="0" destOrd="0" presId="urn:microsoft.com/office/officeart/2005/8/layout/hierarchy5#2"/>
    <dgm:cxn modelId="{55708F33-A1B4-4EFD-9911-2AC362F8DE41}" type="presOf" srcId="{E38B030F-233B-47C9-873A-01FA76606C3A}" destId="{C8D0C7AD-6F25-4449-BB63-A03B80E8ADFF}" srcOrd="0" destOrd="0" presId="urn:microsoft.com/office/officeart/2005/8/layout/hierarchy5#2"/>
    <dgm:cxn modelId="{633C93DD-0195-40CA-996E-6C13609238E0}" type="presOf" srcId="{1D18DCB8-1F42-42B8-B153-4677821FA313}" destId="{6FB75F26-918A-4BCD-AF61-023B3567397A}" srcOrd="0" destOrd="0" presId="urn:microsoft.com/office/officeart/2005/8/layout/hierarchy5#2"/>
    <dgm:cxn modelId="{30177DA8-4760-4B9A-AB36-EB4AB67E7929}" type="presOf" srcId="{8915DD40-5756-4836-83EB-259A5605C3D5}" destId="{172F74F0-5FB7-4035-B5E4-06FB5F5F5F13}" srcOrd="1" destOrd="0" presId="urn:microsoft.com/office/officeart/2005/8/layout/hierarchy5#2"/>
    <dgm:cxn modelId="{917F0813-9EF6-4E13-8A63-6C6BC84FBCF5}" type="presOf" srcId="{0384B29A-6A23-466A-83E2-72C462D7F455}" destId="{4290CAEF-D8A7-4BAE-99AD-C4D7FAD4C9F0}" srcOrd="0" destOrd="0" presId="urn:microsoft.com/office/officeart/2005/8/layout/hierarchy5#2"/>
    <dgm:cxn modelId="{556AF356-EA03-49F3-A7B1-97DD757E556C}" type="presOf" srcId="{0F0709F6-6821-4215-B7F7-E4916CCD5268}" destId="{6652E15E-AE2E-4464-BFA1-1E53349430D0}" srcOrd="1" destOrd="0" presId="urn:microsoft.com/office/officeart/2005/8/layout/hierarchy5#2"/>
    <dgm:cxn modelId="{04A78C3E-DA9D-4583-84D2-FD9B314E25B4}" type="presOf" srcId="{BD228837-8429-4DF8-86A8-767D08C2972F}" destId="{BBD8BC1F-99B0-47C7-B15C-36F12FD62E1C}" srcOrd="1" destOrd="0" presId="urn:microsoft.com/office/officeart/2005/8/layout/hierarchy5#2"/>
    <dgm:cxn modelId="{70581266-F745-4738-ADC1-9D2C21802345}" type="presOf" srcId="{9E89C017-DA3F-4B73-8E1A-0411D10A78BF}" destId="{FB816A40-5A58-4D79-AC33-22BF2C72A418}" srcOrd="1" destOrd="0" presId="urn:microsoft.com/office/officeart/2005/8/layout/hierarchy5#2"/>
    <dgm:cxn modelId="{C05FCEB3-9D6E-4CC4-B5AE-E43EBDFD79EB}" type="presOf" srcId="{0F0709F6-6821-4215-B7F7-E4916CCD5268}" destId="{2829109A-5678-4342-91D2-8B59899A7AD1}" srcOrd="0" destOrd="0" presId="urn:microsoft.com/office/officeart/2005/8/layout/hierarchy5#2"/>
    <dgm:cxn modelId="{7F30F0BA-BDA0-4DF6-9EB9-36BAFC9DB85B}" type="presOf" srcId="{89A0A61B-F96E-4A6B-B712-EEEC12480638}" destId="{02C7CB11-0DF0-4ADD-8345-ABB38DBE4915}" srcOrd="0" destOrd="0" presId="urn:microsoft.com/office/officeart/2005/8/layout/hierarchy5#2"/>
    <dgm:cxn modelId="{FC75B6FA-C1BB-44D6-9E84-E9D81A849C20}" type="presOf" srcId="{54506922-0B48-4C92-B09C-02D9802BD65E}" destId="{46BA7E9E-CC7C-4C99-8A96-8697045140A5}" srcOrd="1" destOrd="0" presId="urn:microsoft.com/office/officeart/2005/8/layout/hierarchy5#2"/>
    <dgm:cxn modelId="{E171B2D0-4FC5-4B34-8412-06709988679B}" type="presOf" srcId="{6FA44349-15B3-4C56-A484-66F0B40555F9}" destId="{FA9F56B0-9ADB-4ECF-9481-CF73658864F5}" srcOrd="0" destOrd="0" presId="urn:microsoft.com/office/officeart/2005/8/layout/hierarchy5#2"/>
    <dgm:cxn modelId="{34D462BB-411D-488E-B695-E528470E3F6C}" type="presParOf" srcId="{EF6504BA-4FBB-4FAB-80DD-348A7E8903B0}" destId="{4988AF8E-1E35-4016-8391-EF78167FA5CC}" srcOrd="0" destOrd="0" presId="urn:microsoft.com/office/officeart/2005/8/layout/hierarchy5#2"/>
    <dgm:cxn modelId="{BB29CAC3-453C-4831-8003-7459919D277F}" type="presParOf" srcId="{4988AF8E-1E35-4016-8391-EF78167FA5CC}" destId="{746F2CE4-A325-47C1-98A2-A88C46048186}" srcOrd="0" destOrd="0" presId="urn:microsoft.com/office/officeart/2005/8/layout/hierarchy5#2"/>
    <dgm:cxn modelId="{7107B1B3-3D65-4FE1-B101-BD00396158DB}" type="presParOf" srcId="{746F2CE4-A325-47C1-98A2-A88C46048186}" destId="{A12184C1-9471-4481-B20F-51DFE692A11E}" srcOrd="0" destOrd="0" presId="urn:microsoft.com/office/officeart/2005/8/layout/hierarchy5#2"/>
    <dgm:cxn modelId="{30BF1B51-E18A-49D2-8265-2A3B49076899}" type="presParOf" srcId="{A12184C1-9471-4481-B20F-51DFE692A11E}" destId="{02C7CB11-0DF0-4ADD-8345-ABB38DBE4915}" srcOrd="0" destOrd="0" presId="urn:microsoft.com/office/officeart/2005/8/layout/hierarchy5#2"/>
    <dgm:cxn modelId="{9716C992-2B9A-4A9F-9E3E-149FBFEC41AB}" type="presParOf" srcId="{A12184C1-9471-4481-B20F-51DFE692A11E}" destId="{37D02BA1-F08C-49F7-8F29-0D4F9E718D73}" srcOrd="1" destOrd="0" presId="urn:microsoft.com/office/officeart/2005/8/layout/hierarchy5#2"/>
    <dgm:cxn modelId="{63B38837-A499-45E6-92B0-3FCCE526A6F4}" type="presParOf" srcId="{37D02BA1-F08C-49F7-8F29-0D4F9E718D73}" destId="{6FB75F26-918A-4BCD-AF61-023B3567397A}" srcOrd="0" destOrd="0" presId="urn:microsoft.com/office/officeart/2005/8/layout/hierarchy5#2"/>
    <dgm:cxn modelId="{3ECEAB64-076D-4F20-A96B-D1E1132891A1}" type="presParOf" srcId="{6FB75F26-918A-4BCD-AF61-023B3567397A}" destId="{3FD15992-ACFF-41D1-81AE-B8B2A91EB5A0}" srcOrd="0" destOrd="0" presId="urn:microsoft.com/office/officeart/2005/8/layout/hierarchy5#2"/>
    <dgm:cxn modelId="{73EB0214-5F38-4C78-8795-0FD2B6028908}" type="presParOf" srcId="{37D02BA1-F08C-49F7-8F29-0D4F9E718D73}" destId="{02559B95-D8FA-4A25-B9C0-0B4BECBEAB32}" srcOrd="1" destOrd="0" presId="urn:microsoft.com/office/officeart/2005/8/layout/hierarchy5#2"/>
    <dgm:cxn modelId="{91894147-0EDF-4745-8E58-2A3360C7C13F}" type="presParOf" srcId="{02559B95-D8FA-4A25-B9C0-0B4BECBEAB32}" destId="{910A3B79-1850-48E1-9C74-79038C2761FE}" srcOrd="0" destOrd="0" presId="urn:microsoft.com/office/officeart/2005/8/layout/hierarchy5#2"/>
    <dgm:cxn modelId="{73AB0982-9E8D-4E63-8578-77C475948385}" type="presParOf" srcId="{02559B95-D8FA-4A25-B9C0-0B4BECBEAB32}" destId="{EEF40F88-C699-4B79-A893-0A7391F7C51B}" srcOrd="1" destOrd="0" presId="urn:microsoft.com/office/officeart/2005/8/layout/hierarchy5#2"/>
    <dgm:cxn modelId="{3630347D-3CAA-4F15-8434-6C1000B5F890}" type="presParOf" srcId="{EEF40F88-C699-4B79-A893-0A7391F7C51B}" destId="{F7FEAC37-2177-4B61-9889-7163F8B60C78}" srcOrd="0" destOrd="0" presId="urn:microsoft.com/office/officeart/2005/8/layout/hierarchy5#2"/>
    <dgm:cxn modelId="{7A9C716F-AA93-42F9-B786-38759D914734}" type="presParOf" srcId="{F7FEAC37-2177-4B61-9889-7163F8B60C78}" destId="{172F74F0-5FB7-4035-B5E4-06FB5F5F5F13}" srcOrd="0" destOrd="0" presId="urn:microsoft.com/office/officeart/2005/8/layout/hierarchy5#2"/>
    <dgm:cxn modelId="{61A0B678-C41C-4F0A-A9A1-283434258896}" type="presParOf" srcId="{EEF40F88-C699-4B79-A893-0A7391F7C51B}" destId="{127FD6FD-F56A-4D32-92F5-BFBF082D8FB9}" srcOrd="1" destOrd="0" presId="urn:microsoft.com/office/officeart/2005/8/layout/hierarchy5#2"/>
    <dgm:cxn modelId="{4246F5B4-F05E-4503-A189-267E4ADD5F27}" type="presParOf" srcId="{127FD6FD-F56A-4D32-92F5-BFBF082D8FB9}" destId="{C8D0C7AD-6F25-4449-BB63-A03B80E8ADFF}" srcOrd="0" destOrd="0" presId="urn:microsoft.com/office/officeart/2005/8/layout/hierarchy5#2"/>
    <dgm:cxn modelId="{C132FAEB-8C7D-40D9-8C9D-AB5C9B224480}" type="presParOf" srcId="{127FD6FD-F56A-4D32-92F5-BFBF082D8FB9}" destId="{EF0E1992-1107-4699-95A1-0E5C9544029F}" srcOrd="1" destOrd="0" presId="urn:microsoft.com/office/officeart/2005/8/layout/hierarchy5#2"/>
    <dgm:cxn modelId="{456D8447-5283-46A3-B88F-FA933D64D995}" type="presParOf" srcId="{EEF40F88-C699-4B79-A893-0A7391F7C51B}" destId="{2829109A-5678-4342-91D2-8B59899A7AD1}" srcOrd="2" destOrd="0" presId="urn:microsoft.com/office/officeart/2005/8/layout/hierarchy5#2"/>
    <dgm:cxn modelId="{736FB3E7-D20D-44B7-AA64-4A1469AFE55C}" type="presParOf" srcId="{2829109A-5678-4342-91D2-8B59899A7AD1}" destId="{6652E15E-AE2E-4464-BFA1-1E53349430D0}" srcOrd="0" destOrd="0" presId="urn:microsoft.com/office/officeart/2005/8/layout/hierarchy5#2"/>
    <dgm:cxn modelId="{D26EEE08-8A0E-42FD-A16C-6D5D4C1F37EB}" type="presParOf" srcId="{EEF40F88-C699-4B79-A893-0A7391F7C51B}" destId="{D8445BA2-0B06-42BB-8F69-977E6611BC2A}" srcOrd="3" destOrd="0" presId="urn:microsoft.com/office/officeart/2005/8/layout/hierarchy5#2"/>
    <dgm:cxn modelId="{2A6E3DEA-9C96-4761-ADBC-DEFAEDB04400}" type="presParOf" srcId="{D8445BA2-0B06-42BB-8F69-977E6611BC2A}" destId="{36CD70C8-A576-4132-892E-C1EF248EFCDA}" srcOrd="0" destOrd="0" presId="urn:microsoft.com/office/officeart/2005/8/layout/hierarchy5#2"/>
    <dgm:cxn modelId="{8A3C9174-C675-45A0-BE87-19DA31B94B90}" type="presParOf" srcId="{D8445BA2-0B06-42BB-8F69-977E6611BC2A}" destId="{81F4C20C-CD93-45E1-B0FF-76C548CF0C28}" srcOrd="1" destOrd="0" presId="urn:microsoft.com/office/officeart/2005/8/layout/hierarchy5#2"/>
    <dgm:cxn modelId="{D16E5162-1D26-463A-BE61-7567DD3239FB}" type="presParOf" srcId="{37D02BA1-F08C-49F7-8F29-0D4F9E718D73}" destId="{78555A6A-D966-4805-9087-679FEEFBBF43}" srcOrd="2" destOrd="0" presId="urn:microsoft.com/office/officeart/2005/8/layout/hierarchy5#2"/>
    <dgm:cxn modelId="{6D0B96D3-813D-42C0-B175-55D67E8A6604}" type="presParOf" srcId="{78555A6A-D966-4805-9087-679FEEFBBF43}" destId="{4AD78D51-3050-4A98-B427-C7424449981B}" srcOrd="0" destOrd="0" presId="urn:microsoft.com/office/officeart/2005/8/layout/hierarchy5#2"/>
    <dgm:cxn modelId="{AB50C7D3-4231-464F-8038-B108A6B1F713}" type="presParOf" srcId="{37D02BA1-F08C-49F7-8F29-0D4F9E718D73}" destId="{689956E0-3098-4333-AE9A-6C24019412CF}" srcOrd="3" destOrd="0" presId="urn:microsoft.com/office/officeart/2005/8/layout/hierarchy5#2"/>
    <dgm:cxn modelId="{22DB739A-092A-42B2-A3CF-B99DEAD7508C}" type="presParOf" srcId="{689956E0-3098-4333-AE9A-6C24019412CF}" destId="{3F76B1D5-3E45-4E0B-A957-651EBFA79785}" srcOrd="0" destOrd="0" presId="urn:microsoft.com/office/officeart/2005/8/layout/hierarchy5#2"/>
    <dgm:cxn modelId="{F925B40D-7291-4B7B-B6C4-47CC93A9B87B}" type="presParOf" srcId="{689956E0-3098-4333-AE9A-6C24019412CF}" destId="{FC4003B9-6A99-435A-830E-EBBC029D05FA}" srcOrd="1" destOrd="0" presId="urn:microsoft.com/office/officeart/2005/8/layout/hierarchy5#2"/>
    <dgm:cxn modelId="{59E50EF8-E628-42DA-B1CE-2C2CE0DD281E}" type="presParOf" srcId="{FC4003B9-6A99-435A-830E-EBBC029D05FA}" destId="{DD44F3A2-25B3-4C6C-BE47-B61B592E2F5B}" srcOrd="0" destOrd="0" presId="urn:microsoft.com/office/officeart/2005/8/layout/hierarchy5#2"/>
    <dgm:cxn modelId="{C0105AFC-6B96-40CD-85F6-98249623FB6E}" type="presParOf" srcId="{DD44F3A2-25B3-4C6C-BE47-B61B592E2F5B}" destId="{BBD8BC1F-99B0-47C7-B15C-36F12FD62E1C}" srcOrd="0" destOrd="0" presId="urn:microsoft.com/office/officeart/2005/8/layout/hierarchy5#2"/>
    <dgm:cxn modelId="{F05E3F3B-2250-41F8-936A-80F50D2C867A}" type="presParOf" srcId="{FC4003B9-6A99-435A-830E-EBBC029D05FA}" destId="{42EF9963-B005-4E2F-967E-EA8ED0AC2D69}" srcOrd="1" destOrd="0" presId="urn:microsoft.com/office/officeart/2005/8/layout/hierarchy5#2"/>
    <dgm:cxn modelId="{EA77AB79-2006-40AD-9BB5-99A62818AEC7}" type="presParOf" srcId="{42EF9963-B005-4E2F-967E-EA8ED0AC2D69}" destId="{4176B397-05FD-48E0-92F2-D8F573FD9798}" srcOrd="0" destOrd="0" presId="urn:microsoft.com/office/officeart/2005/8/layout/hierarchy5#2"/>
    <dgm:cxn modelId="{9B0BCE70-F71D-4BD2-8C60-E1D9916F2E91}" type="presParOf" srcId="{42EF9963-B005-4E2F-967E-EA8ED0AC2D69}" destId="{4BE7965A-D26D-4D21-A292-B74EC025D353}" srcOrd="1" destOrd="0" presId="urn:microsoft.com/office/officeart/2005/8/layout/hierarchy5#2"/>
    <dgm:cxn modelId="{8383DD1B-CF63-4F20-8230-C030EE3747C9}" type="presParOf" srcId="{FC4003B9-6A99-435A-830E-EBBC029D05FA}" destId="{29ADB816-0F12-498E-846F-A6222669F758}" srcOrd="2" destOrd="0" presId="urn:microsoft.com/office/officeart/2005/8/layout/hierarchy5#2"/>
    <dgm:cxn modelId="{EE70E349-8091-44DF-B0CE-E0870ADF40EF}" type="presParOf" srcId="{29ADB816-0F12-498E-846F-A6222669F758}" destId="{FB816A40-5A58-4D79-AC33-22BF2C72A418}" srcOrd="0" destOrd="0" presId="urn:microsoft.com/office/officeart/2005/8/layout/hierarchy5#2"/>
    <dgm:cxn modelId="{B4E8F715-87A5-4E9C-A8D0-6267387464AF}" type="presParOf" srcId="{FC4003B9-6A99-435A-830E-EBBC029D05FA}" destId="{B8E676B8-D7F4-4D37-9EBD-8B4CD0EF124C}" srcOrd="3" destOrd="0" presId="urn:microsoft.com/office/officeart/2005/8/layout/hierarchy5#2"/>
    <dgm:cxn modelId="{9AC5BEAA-BE25-4C04-9F01-27D152A514B3}" type="presParOf" srcId="{B8E676B8-D7F4-4D37-9EBD-8B4CD0EF124C}" destId="{861E10D0-C1E6-4F73-B52F-03777BE1DE71}" srcOrd="0" destOrd="0" presId="urn:microsoft.com/office/officeart/2005/8/layout/hierarchy5#2"/>
    <dgm:cxn modelId="{56B741C0-6174-450E-AD7D-819222203333}" type="presParOf" srcId="{B8E676B8-D7F4-4D37-9EBD-8B4CD0EF124C}" destId="{9AC2EFE0-C7A5-45B0-9FED-896EFB5A96C7}" srcOrd="1" destOrd="0" presId="urn:microsoft.com/office/officeart/2005/8/layout/hierarchy5#2"/>
    <dgm:cxn modelId="{2129594C-A007-427C-BE82-56C829763721}" type="presParOf" srcId="{FC4003B9-6A99-435A-830E-EBBC029D05FA}" destId="{0AC2B2BE-3171-4326-939A-6BA85F3E1791}" srcOrd="4" destOrd="0" presId="urn:microsoft.com/office/officeart/2005/8/layout/hierarchy5#2"/>
    <dgm:cxn modelId="{057F984B-2D2E-46DC-9035-D6EE8AB7958E}" type="presParOf" srcId="{0AC2B2BE-3171-4326-939A-6BA85F3E1791}" destId="{46BA7E9E-CC7C-4C99-8A96-8697045140A5}" srcOrd="0" destOrd="0" presId="urn:microsoft.com/office/officeart/2005/8/layout/hierarchy5#2"/>
    <dgm:cxn modelId="{9CB7D1C9-D14A-43C6-B3CF-807FBD0E8D8F}" type="presParOf" srcId="{FC4003B9-6A99-435A-830E-EBBC029D05FA}" destId="{92F25F49-DC0B-4BDF-B3FF-A146C60EE535}" srcOrd="5" destOrd="0" presId="urn:microsoft.com/office/officeart/2005/8/layout/hierarchy5#2"/>
    <dgm:cxn modelId="{A9D05421-FD21-444B-ABC8-B5FC696301C0}" type="presParOf" srcId="{92F25F49-DC0B-4BDF-B3FF-A146C60EE535}" destId="{F8F9AEFB-75A9-46BF-A72E-D93A9CFDAEC8}" srcOrd="0" destOrd="0" presId="urn:microsoft.com/office/officeart/2005/8/layout/hierarchy5#2"/>
    <dgm:cxn modelId="{6610EA90-F1BC-4DBB-923E-53B99EF0710F}" type="presParOf" srcId="{92F25F49-DC0B-4BDF-B3FF-A146C60EE535}" destId="{87F058FE-F5CE-41E7-A25D-093DDDAC6B9D}" srcOrd="1" destOrd="0" presId="urn:microsoft.com/office/officeart/2005/8/layout/hierarchy5#2"/>
    <dgm:cxn modelId="{712CC035-DE51-43F6-B6A2-2B18212277E4}" type="presParOf" srcId="{FC4003B9-6A99-435A-830E-EBBC029D05FA}" destId="{4290CAEF-D8A7-4BAE-99AD-C4D7FAD4C9F0}" srcOrd="6" destOrd="0" presId="urn:microsoft.com/office/officeart/2005/8/layout/hierarchy5#2"/>
    <dgm:cxn modelId="{F2721EFB-1F4B-4F79-8037-E44E4694425C}" type="presParOf" srcId="{4290CAEF-D8A7-4BAE-99AD-C4D7FAD4C9F0}" destId="{520947FA-FE82-4458-8092-EAABE8CB3321}" srcOrd="0" destOrd="0" presId="urn:microsoft.com/office/officeart/2005/8/layout/hierarchy5#2"/>
    <dgm:cxn modelId="{E24723E8-BC08-4935-AFBC-640AC7C4C45B}" type="presParOf" srcId="{FC4003B9-6A99-435A-830E-EBBC029D05FA}" destId="{03A2D00F-FA06-4D2F-9E77-BFBF061E0447}" srcOrd="7" destOrd="0" presId="urn:microsoft.com/office/officeart/2005/8/layout/hierarchy5#2"/>
    <dgm:cxn modelId="{86B3E21B-0C23-446C-BF82-FA99C03E1097}" type="presParOf" srcId="{03A2D00F-FA06-4D2F-9E77-BFBF061E0447}" destId="{FA9F56B0-9ADB-4ECF-9481-CF73658864F5}" srcOrd="0" destOrd="0" presId="urn:microsoft.com/office/officeart/2005/8/layout/hierarchy5#2"/>
    <dgm:cxn modelId="{8D5C8899-E99A-49E8-B3DD-976AB52DEE12}" type="presParOf" srcId="{03A2D00F-FA06-4D2F-9E77-BFBF061E0447}" destId="{A10987AB-FF97-4612-9A08-7FDBB2942985}" srcOrd="1" destOrd="0" presId="urn:microsoft.com/office/officeart/2005/8/layout/hierarchy5#2"/>
    <dgm:cxn modelId="{15B69991-3DFE-435D-B115-4620397A3162}" type="presParOf" srcId="{EF6504BA-4FBB-4FAB-80DD-348A7E8903B0}" destId="{DFB25523-ABFA-47C9-8B67-7336E270EDA4}" srcOrd="1" destOrd="0" presId="urn:microsoft.com/office/officeart/2005/8/layout/hierarchy5#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7CB11-0DF0-4ADD-8345-ABB38DBE4915}">
      <dsp:nvSpPr>
        <dsp:cNvPr id="0" name=""/>
        <dsp:cNvSpPr/>
      </dsp:nvSpPr>
      <dsp:spPr>
        <a:xfrm>
          <a:off x="1596943" y="1841489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National Resource Pool </a:t>
          </a:r>
        </a:p>
      </dsp:txBody>
      <dsp:txXfrm>
        <a:off x="1620347" y="1864893"/>
        <a:ext cx="1551334" cy="752263"/>
      </dsp:txXfrm>
    </dsp:sp>
    <dsp:sp modelId="{6FB75F26-918A-4BCD-AF61-023B3567397A}">
      <dsp:nvSpPr>
        <dsp:cNvPr id="0" name=""/>
        <dsp:cNvSpPr/>
      </dsp:nvSpPr>
      <dsp:spPr>
        <a:xfrm rot="17692822">
          <a:off x="2755005" y="1538510"/>
          <a:ext cx="151941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19417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76729" y="1513840"/>
        <a:ext cx="75970" cy="75970"/>
      </dsp:txXfrm>
    </dsp:sp>
    <dsp:sp modelId="{910A3B79-1850-48E1-9C74-79038C2761FE}">
      <dsp:nvSpPr>
        <dsp:cNvPr id="0" name=""/>
        <dsp:cNvSpPr/>
      </dsp:nvSpPr>
      <dsp:spPr>
        <a:xfrm>
          <a:off x="3834342" y="463092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State Resource Person</a:t>
          </a:r>
        </a:p>
      </dsp:txBody>
      <dsp:txXfrm>
        <a:off x="3857746" y="486496"/>
        <a:ext cx="1551334" cy="752263"/>
      </dsp:txXfrm>
    </dsp:sp>
    <dsp:sp modelId="{F7FEAC37-2177-4B61-9889-7163F8B60C78}">
      <dsp:nvSpPr>
        <dsp:cNvPr id="0" name=""/>
        <dsp:cNvSpPr/>
      </dsp:nvSpPr>
      <dsp:spPr>
        <a:xfrm rot="19457599">
          <a:off x="5358489" y="619579"/>
          <a:ext cx="7872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8724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732432" y="613213"/>
        <a:ext cx="39362" cy="39362"/>
      </dsp:txXfrm>
    </dsp:sp>
    <dsp:sp modelId="{C8D0C7AD-6F25-4449-BB63-A03B80E8ADFF}">
      <dsp:nvSpPr>
        <dsp:cNvPr id="0" name=""/>
        <dsp:cNvSpPr/>
      </dsp:nvSpPr>
      <dsp:spPr>
        <a:xfrm>
          <a:off x="6071741" y="3626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 err="1"/>
            <a:t>Krishi</a:t>
          </a:r>
          <a:r>
            <a:rPr lang="en-US" sz="1900" b="1" kern="1200" dirty="0"/>
            <a:t>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27030"/>
        <a:ext cx="1551334" cy="752263"/>
      </dsp:txXfrm>
    </dsp:sp>
    <dsp:sp modelId="{2829109A-5678-4342-91D2-8B59899A7AD1}">
      <dsp:nvSpPr>
        <dsp:cNvPr id="0" name=""/>
        <dsp:cNvSpPr/>
      </dsp:nvSpPr>
      <dsp:spPr>
        <a:xfrm rot="2142401">
          <a:off x="5358489" y="1079045"/>
          <a:ext cx="7872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8724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732432" y="1072679"/>
        <a:ext cx="39362" cy="39362"/>
      </dsp:txXfrm>
    </dsp:sp>
    <dsp:sp modelId="{36CD70C8-A576-4132-892E-C1EF248EFCDA}">
      <dsp:nvSpPr>
        <dsp:cNvPr id="0" name=""/>
        <dsp:cNvSpPr/>
      </dsp:nvSpPr>
      <dsp:spPr>
        <a:xfrm>
          <a:off x="6071741" y="922557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 err="1"/>
            <a:t>Pashu</a:t>
          </a:r>
          <a:r>
            <a:rPr lang="en-US" sz="1900" b="1" kern="1200" dirty="0"/>
            <a:t>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945961"/>
        <a:ext cx="1551334" cy="752263"/>
      </dsp:txXfrm>
    </dsp:sp>
    <dsp:sp modelId="{78555A6A-D966-4805-9087-679FEEFBBF43}">
      <dsp:nvSpPr>
        <dsp:cNvPr id="0" name=""/>
        <dsp:cNvSpPr/>
      </dsp:nvSpPr>
      <dsp:spPr>
        <a:xfrm rot="3907178">
          <a:off x="2755005" y="2916908"/>
          <a:ext cx="151941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19417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76729" y="2892238"/>
        <a:ext cx="75970" cy="75970"/>
      </dsp:txXfrm>
    </dsp:sp>
    <dsp:sp modelId="{3F76B1D5-3E45-4E0B-A957-651EBFA79785}">
      <dsp:nvSpPr>
        <dsp:cNvPr id="0" name=""/>
        <dsp:cNvSpPr/>
      </dsp:nvSpPr>
      <dsp:spPr>
        <a:xfrm>
          <a:off x="3834342" y="3219887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State Resource Person</a:t>
          </a:r>
        </a:p>
      </dsp:txBody>
      <dsp:txXfrm>
        <a:off x="3857746" y="3243291"/>
        <a:ext cx="1551334" cy="752263"/>
      </dsp:txXfrm>
    </dsp:sp>
    <dsp:sp modelId="{DD44F3A2-25B3-4C6C-BE47-B61B592E2F5B}">
      <dsp:nvSpPr>
        <dsp:cNvPr id="0" name=""/>
        <dsp:cNvSpPr/>
      </dsp:nvSpPr>
      <dsp:spPr>
        <a:xfrm rot="17692822">
          <a:off x="4992404" y="2916908"/>
          <a:ext cx="151941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1941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714128" y="2892238"/>
        <a:ext cx="75970" cy="75970"/>
      </dsp:txXfrm>
    </dsp:sp>
    <dsp:sp modelId="{4176B397-05FD-48E0-92F2-D8F573FD9798}">
      <dsp:nvSpPr>
        <dsp:cNvPr id="0" name=""/>
        <dsp:cNvSpPr/>
      </dsp:nvSpPr>
      <dsp:spPr>
        <a:xfrm>
          <a:off x="6071741" y="1841489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Van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1864893"/>
        <a:ext cx="1551334" cy="752263"/>
      </dsp:txXfrm>
    </dsp:sp>
    <dsp:sp modelId="{29ADB816-0F12-498E-846F-A6222669F758}">
      <dsp:nvSpPr>
        <dsp:cNvPr id="0" name=""/>
        <dsp:cNvSpPr/>
      </dsp:nvSpPr>
      <dsp:spPr>
        <a:xfrm rot="19457599">
          <a:off x="5358489" y="3376374"/>
          <a:ext cx="7872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8724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732432" y="3370008"/>
        <a:ext cx="39362" cy="39362"/>
      </dsp:txXfrm>
    </dsp:sp>
    <dsp:sp modelId="{861E10D0-C1E6-4F73-B52F-03777BE1DE71}">
      <dsp:nvSpPr>
        <dsp:cNvPr id="0" name=""/>
        <dsp:cNvSpPr/>
      </dsp:nvSpPr>
      <dsp:spPr>
        <a:xfrm>
          <a:off x="6071741" y="2760421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 err="1"/>
            <a:t>Matsya</a:t>
          </a:r>
          <a:r>
            <a:rPr lang="en-US" sz="1900" b="1" kern="1200" dirty="0"/>
            <a:t>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2783825"/>
        <a:ext cx="1551334" cy="752263"/>
      </dsp:txXfrm>
    </dsp:sp>
    <dsp:sp modelId="{0AC2B2BE-3171-4326-939A-6BA85F3E1791}">
      <dsp:nvSpPr>
        <dsp:cNvPr id="0" name=""/>
        <dsp:cNvSpPr/>
      </dsp:nvSpPr>
      <dsp:spPr>
        <a:xfrm rot="2142401">
          <a:off x="5358489" y="3835840"/>
          <a:ext cx="78724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8724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732432" y="3829474"/>
        <a:ext cx="39362" cy="39362"/>
      </dsp:txXfrm>
    </dsp:sp>
    <dsp:sp modelId="{F8F9AEFB-75A9-46BF-A72E-D93A9CFDAEC8}">
      <dsp:nvSpPr>
        <dsp:cNvPr id="0" name=""/>
        <dsp:cNvSpPr/>
      </dsp:nvSpPr>
      <dsp:spPr>
        <a:xfrm>
          <a:off x="6071741" y="3679353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Udyog 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3702757"/>
        <a:ext cx="1551334" cy="752263"/>
      </dsp:txXfrm>
    </dsp:sp>
    <dsp:sp modelId="{4290CAEF-D8A7-4BAE-99AD-C4D7FAD4C9F0}">
      <dsp:nvSpPr>
        <dsp:cNvPr id="0" name=""/>
        <dsp:cNvSpPr/>
      </dsp:nvSpPr>
      <dsp:spPr>
        <a:xfrm rot="3907178">
          <a:off x="4992404" y="4295306"/>
          <a:ext cx="1519417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19417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500" kern="1200"/>
        </a:p>
      </dsp:txBody>
      <dsp:txXfrm>
        <a:off x="5714128" y="4270636"/>
        <a:ext cx="75970" cy="75970"/>
      </dsp:txXfrm>
    </dsp:sp>
    <dsp:sp modelId="{FA9F56B0-9ADB-4ECF-9481-CF73658864F5}">
      <dsp:nvSpPr>
        <dsp:cNvPr id="0" name=""/>
        <dsp:cNvSpPr/>
      </dsp:nvSpPr>
      <dsp:spPr>
        <a:xfrm>
          <a:off x="6071741" y="4598284"/>
          <a:ext cx="1598142" cy="799071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Madhu </a:t>
          </a:r>
          <a:r>
            <a:rPr lang="en-US" sz="1900" b="1" kern="1200" dirty="0" err="1"/>
            <a:t>Sakhi</a:t>
          </a:r>
          <a:endParaRPr lang="en-US" sz="1900" b="1" kern="1200" dirty="0"/>
        </a:p>
      </dsp:txBody>
      <dsp:txXfrm>
        <a:off x="6095145" y="4621688"/>
        <a:ext cx="1551334" cy="752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#2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</dgm:alg>
                        </dgm:if>
                        <dgm:else name="Name28">
                          <dgm:alg type="conn"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A7256-9C52-4A71-B53C-786BA4CBC3A0}" type="datetimeFigureOut">
              <a:rPr lang="en-US" smtClean="0"/>
              <a:pPr/>
              <a:t>4/25/2022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D77875-FCEA-4F95-B001-2033C7E733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1"/>
            <a:ext cx="2945660" cy="498135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072BB52C-082E-4455-9F41-EDEF2C03AB04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30092"/>
            <a:ext cx="2945660" cy="498134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FC4E1965-35DB-4FE0-AC29-F0D8217FAFE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1:notes"/>
          <p:cNvSpPr txBox="1">
            <a:spLocks noGrp="1"/>
          </p:cNvSpPr>
          <p:nvPr>
            <p:ph type="body" idx="1"/>
          </p:nvPr>
        </p:nvSpPr>
        <p:spPr>
          <a:xfrm>
            <a:off x="655752" y="5562626"/>
            <a:ext cx="5246008" cy="4551236"/>
          </a:xfrm>
          <a:prstGeom prst="rect">
            <a:avLst/>
          </a:prstGeom>
        </p:spPr>
        <p:txBody>
          <a:bodyPr spcFirstLastPara="1" wrap="square" lIns="91539" tIns="45757" rIns="91539" bIns="45757" anchor="t" anchorCtr="0">
            <a:noAutofit/>
          </a:bodyPr>
          <a:lstStyle/>
          <a:p>
            <a:endParaRPr dirty="0"/>
          </a:p>
        </p:txBody>
      </p:sp>
      <p:sp>
        <p:nvSpPr>
          <p:cNvPr id="303" name="Google Shape;30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88913" y="1444625"/>
            <a:ext cx="6935788" cy="3902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BA9DD-C57E-40C2-88B9-3AFE2D2CC08E}" type="datetimeFigureOut">
              <a:rPr lang="en-IN" smtClean="0"/>
              <a:pPr/>
              <a:t>25-04-2022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33E5B-906B-4A68-B71D-B3E144367D5F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microsoft.com/office/2007/relationships/hdphoto" Target="../media/hdphoto1.wdp"/><Relationship Id="rId7" Type="http://schemas.openxmlformats.org/officeDocument/2006/relationships/diagramData" Target="../diagrams/data1.xml"/><Relationship Id="rId12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diagramColors" Target="../diagrams/colors1.xml"/><Relationship Id="rId4" Type="http://schemas.openxmlformats.org/officeDocument/2006/relationships/image" Target="../media/image8.jpe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372" y="2440141"/>
            <a:ext cx="11549576" cy="1789649"/>
          </a:xfrm>
        </p:spPr>
        <p:txBody>
          <a:bodyPr>
            <a:normAutofit fontScale="90000"/>
          </a:bodyPr>
          <a:lstStyle/>
          <a:p>
            <a:r>
              <a:rPr lang="en-IN" b="1" dirty="0"/>
              <a:t/>
            </a:r>
            <a:br>
              <a:rPr lang="en-IN" b="1" dirty="0"/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NRLM resources for Promotion of Natural Farming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0" y="50241"/>
            <a:ext cx="1363140" cy="15385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7247798-AC40-4C60-90F0-A0315625149E}"/>
              </a:ext>
            </a:extLst>
          </p:cNvPr>
          <p:cNvSpPr txBox="1"/>
          <p:nvPr/>
        </p:nvSpPr>
        <p:spPr>
          <a:xfrm>
            <a:off x="3038475" y="5288807"/>
            <a:ext cx="61150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of India</a:t>
            </a:r>
          </a:p>
          <a:p>
            <a:pPr algn="ctr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Rural Development </a:t>
            </a:r>
          </a:p>
          <a:p>
            <a:pPr algn="ctr"/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Rural Development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26FAE1D-AB63-4748-9096-14B9ACDFE9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235" y="196215"/>
            <a:ext cx="1847850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B39E7F14-AF75-6942-832B-DF6B6F604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241871"/>
            <a:ext cx="11306175" cy="523220"/>
          </a:xfrm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dirty="0"/>
              <a:t>Overview of the NRLM Livelihood Strategy</a:t>
            </a:r>
          </a:p>
        </p:txBody>
      </p:sp>
      <p:sp>
        <p:nvSpPr>
          <p:cNvPr id="80" name="Google Shape;883;p2"/>
          <p:cNvSpPr/>
          <p:nvPr/>
        </p:nvSpPr>
        <p:spPr>
          <a:xfrm>
            <a:off x="5608838" y="3213450"/>
            <a:ext cx="6315074" cy="35369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>
                <a:solidFill>
                  <a:srgbClr val="002060"/>
                </a:solidFill>
              </a:rPr>
              <a:t>MKSP Programme- Focus on Women farmers – AEP / NF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>
                <a:solidFill>
                  <a:srgbClr val="002060"/>
                </a:solidFill>
              </a:rPr>
              <a:t>NRETP- Producer Groups/ Producer Enterprises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 err="1">
                <a:solidFill>
                  <a:srgbClr val="002060"/>
                </a:solidFill>
              </a:rPr>
              <a:t>MoFPI</a:t>
            </a:r>
            <a:r>
              <a:rPr lang="en-GB" sz="1600" b="1" dirty="0">
                <a:solidFill>
                  <a:srgbClr val="002060"/>
                </a:solidFill>
              </a:rPr>
              <a:t> Enterprises, AGEY, SVEP, Cluster Development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 err="1">
                <a:solidFill>
                  <a:srgbClr val="002060"/>
                </a:solidFill>
              </a:rPr>
              <a:t>Tasar</a:t>
            </a:r>
            <a:r>
              <a:rPr lang="en-GB" sz="1600" b="1" dirty="0">
                <a:solidFill>
                  <a:srgbClr val="002060"/>
                </a:solidFill>
              </a:rPr>
              <a:t> Based Livelihoods Intervention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>
                <a:solidFill>
                  <a:srgbClr val="002060"/>
                </a:solidFill>
              </a:rPr>
              <a:t>Integrated Farming Cluster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>
                <a:solidFill>
                  <a:srgbClr val="002060"/>
                </a:solidFill>
              </a:rPr>
              <a:t>Convergence- MGNREGS: Individual and Community Infrastructure creation</a:t>
            </a:r>
          </a:p>
          <a:p>
            <a:pPr marL="342900" lvl="0" indent="-342900">
              <a:lnSpc>
                <a:spcPct val="150000"/>
              </a:lnSpc>
              <a:buClr>
                <a:schemeClr val="lt1"/>
              </a:buClr>
              <a:buSzPts val="2000"/>
              <a:buFont typeface="+mj-lt"/>
              <a:buAutoNum type="arabicPeriod"/>
            </a:pPr>
            <a:r>
              <a:rPr lang="en-GB" sz="1600" b="1" dirty="0">
                <a:solidFill>
                  <a:srgbClr val="002060"/>
                </a:solidFill>
              </a:rPr>
              <a:t>Convergence: Agriculture, Food processing, Tribal Affairs, Women and Child dev, Animal </a:t>
            </a:r>
            <a:r>
              <a:rPr lang="en-GB" sz="1600" b="1" dirty="0" err="1">
                <a:solidFill>
                  <a:srgbClr val="002060"/>
                </a:solidFill>
              </a:rPr>
              <a:t>Husbandary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608838" y="1270996"/>
            <a:ext cx="631507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Livelihoods Interventions</a:t>
            </a:r>
            <a:endParaRPr lang="en-IN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608837" y="1821560"/>
          <a:ext cx="63150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75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575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(1) FARM AND ALLIED</a:t>
                      </a:r>
                      <a:endParaRPr lang="en-IN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(2) NON FARM</a:t>
                      </a:r>
                      <a:endParaRPr lang="en-IN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>
            <a:off x="8548408" y="2191341"/>
            <a:ext cx="484094" cy="29636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tIns="91440" bIns="91440" rtlCol="0" anchor="t">
            <a:spAutoFit/>
          </a:bodyPr>
          <a:lstStyle/>
          <a:p>
            <a: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5608837" y="2526754"/>
          <a:ext cx="631507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50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50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Sustainable Agriculture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Livestock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NTFP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694CE726-AC56-45DB-BEA4-2CD32932B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7113857"/>
              </p:ext>
            </p:extLst>
          </p:nvPr>
        </p:nvGraphicFramePr>
        <p:xfrm>
          <a:off x="442913" y="1270995"/>
          <a:ext cx="4949358" cy="527267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555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938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40572">
                <a:tc>
                  <a:txBody>
                    <a:bodyPr/>
                    <a:lstStyle/>
                    <a:p>
                      <a:r>
                        <a:rPr lang="en-GB" sz="2000" b="1" dirty="0"/>
                        <a:t>75.6</a:t>
                      </a:r>
                      <a:r>
                        <a:rPr lang="en-GB" sz="2000" b="1" baseline="0" dirty="0"/>
                        <a:t> Lakh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Self Help Groups</a:t>
                      </a:r>
                      <a:endParaRPr lang="en-IN" sz="1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40572">
                <a:tc>
                  <a:txBody>
                    <a:bodyPr/>
                    <a:lstStyle/>
                    <a:p>
                      <a:r>
                        <a:rPr lang="en-GB" sz="2000" b="1" dirty="0"/>
                        <a:t>8.24 Cr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Members</a:t>
                      </a:r>
                      <a:endParaRPr lang="en-IN" sz="1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0572">
                <a:tc>
                  <a:txBody>
                    <a:bodyPr/>
                    <a:lstStyle/>
                    <a:p>
                      <a:r>
                        <a:rPr lang="en-GB" sz="2000" b="1" dirty="0"/>
                        <a:t>4.31 lakh 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Village Organisations</a:t>
                      </a:r>
                      <a:endParaRPr lang="en-IN" sz="1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0572">
                <a:tc>
                  <a:txBody>
                    <a:bodyPr/>
                    <a:lstStyle/>
                    <a:p>
                      <a:r>
                        <a:rPr lang="en-GB" sz="2000" b="1"/>
                        <a:t>33,000</a:t>
                      </a:r>
                      <a:endParaRPr lang="en-IN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Cluster Level Federations</a:t>
                      </a:r>
                      <a:endParaRPr lang="en-IN" sz="1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4157">
                <a:tc>
                  <a:txBody>
                    <a:bodyPr/>
                    <a:lstStyle/>
                    <a:p>
                      <a:r>
                        <a:rPr lang="en-GB" sz="1800" b="1" dirty="0"/>
                        <a:t>Rs.</a:t>
                      </a:r>
                      <a:r>
                        <a:rPr lang="en-GB" sz="1800" b="1" baseline="0" dirty="0"/>
                        <a:t> </a:t>
                      </a:r>
                      <a:r>
                        <a:rPr lang="en-GB" sz="1800" b="1" dirty="0"/>
                        <a:t>4.76 </a:t>
                      </a:r>
                      <a:r>
                        <a:rPr lang="en-GB" sz="1800" b="1" dirty="0" err="1"/>
                        <a:t>Lakh</a:t>
                      </a:r>
                      <a:r>
                        <a:rPr lang="en-GB" sz="1800" b="1" dirty="0"/>
                        <a:t> Cr.</a:t>
                      </a:r>
                      <a:endParaRPr lang="en-IN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Credit Linkage</a:t>
                      </a:r>
                      <a:endParaRPr lang="en-IN" sz="16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146234">
                <a:tc>
                  <a:txBody>
                    <a:bodyPr/>
                    <a:lstStyle/>
                    <a:p>
                      <a:r>
                        <a:rPr lang="en-IN" sz="1800" b="1" dirty="0"/>
                        <a:t>3.5 </a:t>
                      </a:r>
                      <a:r>
                        <a:rPr lang="en-IN" sz="1800" b="1" dirty="0" err="1"/>
                        <a:t>Lakh</a:t>
                      </a:r>
                      <a:endParaRPr lang="en-IN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Community Resource Persons</a:t>
                      </a:r>
                      <a:endParaRPr lang="en-IN" sz="16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B93CE7B-C093-4AC3-BC00-29CAF240AD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0" y="50241"/>
            <a:ext cx="1087901" cy="920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490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502"/>
            <a:ext cx="10515600" cy="746223"/>
          </a:xfrm>
        </p:spPr>
        <p:txBody>
          <a:bodyPr>
            <a:normAutofit/>
          </a:bodyPr>
          <a:lstStyle/>
          <a:p>
            <a:pPr algn="ctr"/>
            <a:r>
              <a:rPr lang="en-IN" sz="3500" b="1" dirty="0">
                <a:effectLst/>
                <a:ea typeface="Times New Roman" panose="02020603050405020304" pitchFamily="18" charset="0"/>
              </a:rPr>
              <a:t>DAY – NRLM Farm livelihoods strategy</a:t>
            </a:r>
            <a:endParaRPr lang="en-IN" sz="3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0"/>
            <a:ext cx="1087901" cy="984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1" y="1093037"/>
            <a:ext cx="4070251" cy="428082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498399" y="925123"/>
            <a:ext cx="6494586" cy="4616648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Strengthening Existing Livelihood Activities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Diversifying livelihood Activities.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Agro Ecological Practice (AEP)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Creating Social capital (CRPs- </a:t>
            </a:r>
            <a:r>
              <a:rPr lang="en-US" sz="2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Pashu</a:t>
            </a: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Sakhi, Krishi Sakhi, Van Sakhi, Madhu Sakhi, </a:t>
            </a:r>
            <a:r>
              <a:rPr lang="en-US" sz="2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Matsya</a:t>
            </a: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Sakhi, Udyog Sakhi)</a:t>
            </a:r>
            <a:endParaRPr lang="en-IN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Promotion of Agri-Nutri Gardens. </a:t>
            </a:r>
            <a:endParaRPr lang="en-IN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Promotion of Sustainable and Scientific NTFP livelihoods opportunities.</a:t>
            </a:r>
            <a:endParaRPr lang="en-IN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Producer Collectives for Market </a:t>
            </a:r>
            <a:r>
              <a:rPr lang="en-US" sz="2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inkages, Value addition </a:t>
            </a:r>
            <a:endParaRPr lang="en-IN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(Individual &amp; community asset creation) through convergence </a:t>
            </a:r>
            <a:endParaRPr lang="en-US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Climate Change resilience</a:t>
            </a:r>
            <a:endParaRPr lang="en-IN" sz="2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N" sz="2100" dirty="0"/>
          </a:p>
        </p:txBody>
      </p:sp>
      <p:sp>
        <p:nvSpPr>
          <p:cNvPr id="12" name="Arrow: Down 11"/>
          <p:cNvSpPr/>
          <p:nvPr/>
        </p:nvSpPr>
        <p:spPr>
          <a:xfrm>
            <a:off x="7416726" y="5629827"/>
            <a:ext cx="168103" cy="420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4498399" y="6113473"/>
            <a:ext cx="6494586" cy="375552"/>
          </a:xfrm>
          <a:prstGeom prst="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N" sz="1800" i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Risk Mitigation, Income increase, Cost reduction, Sustainability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" name="Google Shape;307;p35"/>
          <p:cNvGraphicFramePr/>
          <p:nvPr>
            <p:extLst>
              <p:ext uri="{D42A27DB-BD31-4B8C-83A1-F6EECF244321}">
                <p14:modId xmlns="" xmlns:p14="http://schemas.microsoft.com/office/powerpoint/2010/main" val="3133141286"/>
              </p:ext>
            </p:extLst>
          </p:nvPr>
        </p:nvGraphicFramePr>
        <p:xfrm>
          <a:off x="105671" y="1015963"/>
          <a:ext cx="3709358" cy="5652123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7093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4056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entury Gothic" panose="020B0502020202020204"/>
                        <a:buNone/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Outreach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489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States / UT: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30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489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District: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 619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89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Block: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 4,182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489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Village: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 2,01,438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1590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Mahila Kisan: 166.64 lakh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09" name="Google Shape;309;p35"/>
          <p:cNvGraphicFramePr/>
          <p:nvPr>
            <p:extLst>
              <p:ext uri="{D42A27DB-BD31-4B8C-83A1-F6EECF244321}">
                <p14:modId xmlns="" xmlns:p14="http://schemas.microsoft.com/office/powerpoint/2010/main" val="539994944"/>
              </p:ext>
            </p:extLst>
          </p:nvPr>
        </p:nvGraphicFramePr>
        <p:xfrm>
          <a:off x="3955711" y="1019420"/>
          <a:ext cx="3881479" cy="5648666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8814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9903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Value Chain Development (NRETP)</a:t>
                      </a:r>
                      <a:endParaRPr sz="2200" b="1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49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States: </a:t>
                      </a:r>
                      <a:r>
                        <a:rPr lang="en-US" sz="2200" b="0" dirty="0">
                          <a:solidFill>
                            <a:schemeClr val="tx1"/>
                          </a:solidFill>
                          <a:latin typeface="+mj-lt"/>
                        </a:rPr>
                        <a:t>13</a:t>
                      </a:r>
                      <a:endParaRPr sz="2200" b="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549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Producers Enterprise: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183</a:t>
                      </a:r>
                      <a:endParaRPr lang="en-US"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4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</a:pPr>
                      <a:r>
                        <a:rPr lang="fi-FI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Members in</a:t>
                      </a:r>
                      <a:r>
                        <a:rPr lang="fi-FI" sz="2200" b="1" baseline="0" dirty="0">
                          <a:solidFill>
                            <a:schemeClr val="tx1"/>
                          </a:solidFill>
                          <a:latin typeface="+mj-lt"/>
                        </a:rPr>
                        <a:t> PEs</a:t>
                      </a:r>
                      <a:r>
                        <a:rPr lang="fi-FI" sz="2200" dirty="0">
                          <a:solidFill>
                            <a:schemeClr val="tx1"/>
                          </a:solidFill>
                          <a:latin typeface="+mj-lt"/>
                        </a:rPr>
                        <a:t>: </a:t>
                      </a:r>
                      <a:r>
                        <a:rPr lang="en-US" altLang="fi-FI" sz="2200" dirty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r>
                        <a:rPr lang="fi-FI" sz="220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  <a:r>
                        <a:rPr lang="en-US" altLang="fi-FI" sz="220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86</a:t>
                      </a:r>
                      <a:r>
                        <a:rPr lang="fi-FI" sz="220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lakh </a:t>
                      </a:r>
                      <a:endParaRPr sz="2200" i="1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432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Total PGs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– 1.24 lakh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20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j-lt"/>
                        </a:rPr>
                        <a:t>Integrated Farming clusters: 346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44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j-lt"/>
                        </a:rPr>
                        <a:t>Organic Clusters: 875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811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j-lt"/>
                        </a:rPr>
                        <a:t>Mahila Kisans adopted organic farming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+mj-lt"/>
                        </a:rPr>
                        <a:t>: 1,74,000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9908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j-lt"/>
                        </a:rPr>
                        <a:t>Organic Certificates facilitated: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  <a:defRPr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+mj-lt"/>
                        </a:rPr>
                        <a:t>50,094 </a:t>
                      </a:r>
                      <a:endParaRPr 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407" name="Google Shape;407;p35"/>
          <p:cNvGraphicFramePr/>
          <p:nvPr>
            <p:extLst>
              <p:ext uri="{D42A27DB-BD31-4B8C-83A1-F6EECF244321}">
                <p14:modId xmlns="" xmlns:p14="http://schemas.microsoft.com/office/powerpoint/2010/main" val="3340441526"/>
              </p:ext>
            </p:extLst>
          </p:nvPr>
        </p:nvGraphicFramePr>
        <p:xfrm>
          <a:off x="8081544" y="1015963"/>
          <a:ext cx="3881479" cy="554911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8814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92394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 Other Achievements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476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Agri-Nutri Gardens: 89.10 Lakhs</a:t>
                      </a:r>
                      <a:endParaRPr sz="2200" b="1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47613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Custom Hiring Centers: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23,606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25268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entury Gothic" panose="020B0502020202020204"/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FPOs under 10K FPO scheme: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143 FPOs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267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NTFP: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2.82 Lakhs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j-lt"/>
                        </a:rPr>
                        <a:t>Mahila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 Kisan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2672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j-lt"/>
                        </a:rPr>
                        <a:t>Livestock: 48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j-lt"/>
                        </a:rPr>
                        <a:t>.35 Lakhs </a:t>
                      </a:r>
                      <a:r>
                        <a:rPr lang="en-US" sz="22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Mahila</a:t>
                      </a:r>
                      <a:r>
                        <a:rPr lang="en-US" sz="2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Kisan</a:t>
                      </a:r>
                      <a:endParaRPr sz="2200" dirty="0">
                        <a:solidFill>
                          <a:schemeClr val="tx1"/>
                        </a:solidFill>
                        <a:latin typeface="+mj-lt"/>
                        <a:cs typeface="Segoe UI" panose="020B0502040204020203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itle 16"/>
          <p:cNvSpPr txBox="1"/>
          <p:nvPr/>
        </p:nvSpPr>
        <p:spPr>
          <a:xfrm>
            <a:off x="0" y="-25340"/>
            <a:ext cx="12191999" cy="676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j-ea"/>
                <a:cs typeface="Segoe UI" panose="020B0502040204020203" pitchFamily="34" charset="0"/>
              </a:rPr>
              <a:t>Outreach of Farm Livelihoods – DAY - NRLM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7735" y="30253"/>
            <a:ext cx="1245481" cy="694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B108CD-E1D1-4234-BD06-D71D8074D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716" y="365125"/>
            <a:ext cx="10396025" cy="450801"/>
          </a:xfrm>
        </p:spPr>
        <p:txBody>
          <a:bodyPr>
            <a:noAutofit/>
          </a:bodyPr>
          <a:lstStyle/>
          <a:p>
            <a:r>
              <a:rPr lang="en-IN" sz="3400" b="1" dirty="0">
                <a:cs typeface="Times New Roman" panose="02020603050405020304" pitchFamily="18" charset="0"/>
              </a:rPr>
              <a:t>Paradigm shift from AEP to Natural Farming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4844880-1CDD-4FA9-B8BE-3600028DC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692" y="1153550"/>
            <a:ext cx="5570806" cy="5514535"/>
          </a:xfrm>
        </p:spPr>
        <p:txBody>
          <a:bodyPr>
            <a:normAutofit/>
          </a:bodyPr>
          <a:lstStyle/>
          <a:p>
            <a:r>
              <a:rPr lang="en-IN" sz="2400" dirty="0">
                <a:latin typeface="+mj-lt"/>
                <a:cs typeface="Times New Roman" panose="02020603050405020304" pitchFamily="18" charset="0"/>
              </a:rPr>
              <a:t>Logical progression for </a:t>
            </a:r>
            <a:r>
              <a:rPr lang="en-IN" sz="2400" dirty="0" err="1">
                <a:latin typeface="+mj-lt"/>
                <a:cs typeface="Times New Roman" panose="02020603050405020304" pitchFamily="18" charset="0"/>
              </a:rPr>
              <a:t>Agro</a:t>
            </a:r>
            <a:r>
              <a:rPr lang="en-IN" sz="2400" dirty="0">
                <a:latin typeface="+mj-lt"/>
                <a:cs typeface="Times New Roman" panose="02020603050405020304" pitchFamily="18" charset="0"/>
              </a:rPr>
              <a:t>-Ecological Practices is to shift to natural farming</a:t>
            </a:r>
          </a:p>
          <a:p>
            <a:r>
              <a:rPr lang="en-IN" sz="2400" dirty="0">
                <a:latin typeface="+mj-lt"/>
                <a:cs typeface="Times New Roman" panose="02020603050405020304" pitchFamily="18" charset="0"/>
              </a:rPr>
              <a:t>Almost 60% of the members/ families have some land holding, based on some select sampling the average land holding size is about 1.6 acres</a:t>
            </a:r>
          </a:p>
          <a:p>
            <a:r>
              <a:rPr lang="en-IN" sz="2400" dirty="0">
                <a:latin typeface="+mj-lt"/>
                <a:cs typeface="Times New Roman" panose="02020603050405020304" pitchFamily="18" charset="0"/>
              </a:rPr>
              <a:t>Need for input cost reduction, for better revenue as the agriculture commodity prices show very marginal change</a:t>
            </a:r>
          </a:p>
          <a:p>
            <a:r>
              <a:rPr lang="en-IN" sz="2400" dirty="0">
                <a:latin typeface="+mj-lt"/>
                <a:cs typeface="Times New Roman" panose="02020603050405020304" pitchFamily="18" charset="0"/>
              </a:rPr>
              <a:t>Practices promoted under Natural Farming have potential to reduce costs; resilient to climate change</a:t>
            </a:r>
          </a:p>
          <a:p>
            <a:endParaRPr lang="en-IN" sz="25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5E2E6C8-6E5C-4CF5-8A71-F015F10B0229}"/>
              </a:ext>
            </a:extLst>
          </p:cNvPr>
          <p:cNvSpPr txBox="1"/>
          <p:nvPr/>
        </p:nvSpPr>
        <p:spPr>
          <a:xfrm>
            <a:off x="6096000" y="1163183"/>
            <a:ext cx="5228493" cy="418896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IN" sz="2300" b="1" dirty="0">
                <a:latin typeface="+mj-lt"/>
                <a:cs typeface="Times New Roman" panose="02020603050405020304" pitchFamily="18" charset="0"/>
              </a:rPr>
              <a:t>Shift from AEP to Natural Farming is aimed at following objectives: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+mj-lt"/>
                <a:cs typeface="Times New Roman" panose="02020603050405020304" pitchFamily="18" charset="0"/>
              </a:rPr>
              <a:t>Reduced Cost of Cultivation</a:t>
            </a:r>
            <a:endParaRPr lang="en-IN" sz="2300" dirty="0">
              <a:latin typeface="+mj-lt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+mj-lt"/>
                <a:cs typeface="Times New Roman" panose="02020603050405020304" pitchFamily="18" charset="0"/>
              </a:rPr>
              <a:t>Savings on Interest Payments</a:t>
            </a:r>
            <a:endParaRPr lang="en-IN" sz="2300" dirty="0">
              <a:latin typeface="+mj-lt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+mj-lt"/>
                <a:cs typeface="Times New Roman" panose="02020603050405020304" pitchFamily="18" charset="0"/>
              </a:rPr>
              <a:t>Higher yields or no significant differences in yields (with better crop health, crop resilience and produce)</a:t>
            </a:r>
            <a:endParaRPr lang="en-IN" sz="2300" dirty="0">
              <a:latin typeface="+mj-lt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+mj-lt"/>
                <a:cs typeface="Times New Roman" panose="02020603050405020304" pitchFamily="18" charset="0"/>
              </a:rPr>
              <a:t>Better returns and Increase in incomes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+mj-lt"/>
                <a:cs typeface="Times New Roman" panose="02020603050405020304" pitchFamily="18" charset="0"/>
              </a:rPr>
              <a:t>Adaptation and mitigation to climate change </a:t>
            </a:r>
            <a:endParaRPr lang="en-IN" sz="23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C6BF94A-1712-4CC3-9507-CEBD385351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1" y="-20100"/>
            <a:ext cx="989428" cy="10467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5125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B7986B-6595-45AF-AD9E-CADDF01F9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957" y="230236"/>
            <a:ext cx="10115843" cy="450801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Initiatives of DAY – NRLM for Promotion of NF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D060ADC-959F-49B7-A369-1C62547C4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3" y="1026657"/>
            <a:ext cx="11507372" cy="5150306"/>
          </a:xfrm>
        </p:spPr>
        <p:txBody>
          <a:bodyPr>
            <a:normAutofit/>
          </a:bodyPr>
          <a:lstStyle/>
          <a:p>
            <a:r>
              <a:rPr lang="en-IN" sz="3500" dirty="0"/>
              <a:t>Consultations with SRLMs on NF</a:t>
            </a:r>
          </a:p>
          <a:p>
            <a:r>
              <a:rPr lang="en-IN" sz="3500" dirty="0"/>
              <a:t>Approach paper developed for promotion of NF </a:t>
            </a:r>
          </a:p>
          <a:p>
            <a:r>
              <a:rPr lang="en-IN" sz="3500" dirty="0"/>
              <a:t>Consultations with NITI Aayog, ICAR and AP </a:t>
            </a:r>
            <a:r>
              <a:rPr lang="en-IN" sz="3500" dirty="0" err="1"/>
              <a:t>RySS</a:t>
            </a:r>
            <a:r>
              <a:rPr lang="en-IN" sz="3500" dirty="0"/>
              <a:t> for promotion of NF.</a:t>
            </a:r>
          </a:p>
          <a:p>
            <a:r>
              <a:rPr lang="en-IN" sz="3500" dirty="0"/>
              <a:t>AP </a:t>
            </a:r>
            <a:r>
              <a:rPr lang="en-IN" sz="3500" dirty="0" err="1"/>
              <a:t>RySS</a:t>
            </a:r>
            <a:r>
              <a:rPr lang="en-IN" sz="3500" dirty="0"/>
              <a:t> as recognised as National Support Organisation </a:t>
            </a:r>
          </a:p>
          <a:p>
            <a:r>
              <a:rPr lang="en-IN" sz="3500" dirty="0"/>
              <a:t>Study tour by DAY-NRLM team conducted to states</a:t>
            </a:r>
          </a:p>
          <a:p>
            <a:pPr marL="0" indent="0">
              <a:buNone/>
            </a:pPr>
            <a:endParaRPr lang="en-IN" sz="3500" dirty="0"/>
          </a:p>
          <a:p>
            <a:endParaRPr lang="en-IN" sz="35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D1C13AA-AC00-4BD4-A79B-F8C08D2960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1" y="-20100"/>
            <a:ext cx="989428" cy="10467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019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2CCF62-0F33-4D32-B72B-A0BC465C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347" y="240151"/>
            <a:ext cx="10515600" cy="535207"/>
          </a:xfrm>
        </p:spPr>
        <p:txBody>
          <a:bodyPr>
            <a:normAutofit fontScale="90000"/>
          </a:bodyPr>
          <a:lstStyle/>
          <a:p>
            <a:r>
              <a:rPr lang="en-IN" b="1" dirty="0">
                <a:cs typeface="Times New Roman" panose="02020603050405020304" pitchFamily="18" charset="0"/>
              </a:rPr>
              <a:t>Why NRLM for promotion of NF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B3CD64-4B97-48C1-9306-D1312BEB1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1" y="1055083"/>
            <a:ext cx="11563643" cy="5598942"/>
          </a:xfrm>
        </p:spPr>
        <p:txBody>
          <a:bodyPr>
            <a:noAutofit/>
          </a:bodyPr>
          <a:lstStyle/>
          <a:p>
            <a:r>
              <a:rPr lang="en-IN" sz="30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Most of the SHG members are small and marginal farmers and vulnerable to high cost of cultivation &amp; climate change </a:t>
            </a:r>
            <a:endParaRPr lang="en-IN" sz="3000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IN" sz="30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ore than 8.4 Crore women mobilized into about 75.6 lakh SHGs</a:t>
            </a:r>
          </a:p>
          <a:p>
            <a:r>
              <a:rPr lang="en-IN" sz="30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Already reached</a:t>
            </a:r>
            <a:r>
              <a:rPr lang="en-IN" sz="3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to 1.66 crore Mahila Kisans through </a:t>
            </a:r>
            <a:r>
              <a:rPr lang="en-IN" sz="30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agro</a:t>
            </a:r>
            <a:r>
              <a:rPr lang="en-IN" sz="3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ecological practices</a:t>
            </a:r>
            <a:endParaRPr lang="en-IN" sz="3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N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 network of community resource persons (Krishi </a:t>
            </a:r>
            <a:r>
              <a:rPr lang="en-IN" sz="30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Sakhi</a:t>
            </a:r>
            <a:r>
              <a:rPr lang="en-IN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agriculture, </a:t>
            </a:r>
            <a:r>
              <a:rPr lang="en-IN" sz="30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Pashu</a:t>
            </a:r>
            <a:r>
              <a:rPr lang="en-IN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30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Sakhi</a:t>
            </a:r>
            <a:r>
              <a:rPr lang="en-IN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livestock, and Van </a:t>
            </a:r>
            <a:r>
              <a:rPr lang="en-IN" sz="30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Sakhi</a:t>
            </a:r>
            <a:r>
              <a:rPr lang="en-IN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for NTFPs etc.) at the village level </a:t>
            </a:r>
            <a:endParaRPr lang="en-IN" sz="3000" dirty="0">
              <a:solidFill>
                <a:srgbClr val="000000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 Pool of </a:t>
            </a:r>
            <a:r>
              <a:rPr lang="en-US" sz="30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108 National Resource Persons (NRP), </a:t>
            </a:r>
            <a:r>
              <a:rPr lang="en-US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1,817 </a:t>
            </a:r>
            <a:r>
              <a:rPr lang="en-US" sz="30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State Resource Persons (SRPs) and 1,32,446 Community Resource Persons for building capacities of </a:t>
            </a:r>
            <a:r>
              <a:rPr lang="en-US" sz="30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Mahila</a:t>
            </a:r>
            <a:r>
              <a:rPr lang="en-US" sz="30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Kisan</a:t>
            </a:r>
          </a:p>
          <a:p>
            <a:r>
              <a:rPr lang="en-US" sz="30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Well trained and Dedicated HR deployed at Block, District and State level</a:t>
            </a:r>
            <a:endParaRPr lang="en-IN" sz="30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9B60E35-672A-444A-82EF-9F62E00D76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0" y="50241"/>
            <a:ext cx="1087901" cy="920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8677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70096"/>
            <a:ext cx="9630970" cy="462860"/>
            <a:chOff x="600221" y="999937"/>
            <a:chExt cx="6527867" cy="462860"/>
          </a:xfrm>
        </p:grpSpPr>
        <p:sp>
          <p:nvSpPr>
            <p:cNvPr id="8" name="TextBox 7"/>
            <p:cNvSpPr txBox="1"/>
            <p:nvPr/>
          </p:nvSpPr>
          <p:spPr>
            <a:xfrm>
              <a:off x="600221" y="1001132"/>
              <a:ext cx="50403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en-US" sz="2400" b="1" dirty="0">
                <a:solidFill>
                  <a:schemeClr val="bg1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6152914" y="487623"/>
              <a:ext cx="462860" cy="1487488"/>
            </a:xfrm>
            <a:prstGeom prst="rtTriangl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" y="2483861"/>
            <a:ext cx="3964254" cy="4374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64256" y="2483861"/>
            <a:ext cx="8240139" cy="4367318"/>
          </a:xfrm>
          <a:prstGeom prst="rect">
            <a:avLst/>
          </a:prstGeom>
        </p:spPr>
      </p:pic>
      <p:sp>
        <p:nvSpPr>
          <p:cNvPr id="13" name="Right Arrow 4"/>
          <p:cNvSpPr/>
          <p:nvPr/>
        </p:nvSpPr>
        <p:spPr>
          <a:xfrm>
            <a:off x="7966990" y="1673293"/>
            <a:ext cx="2058391" cy="123547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screen"/>
          <a:srcRect t="40704" r="10144"/>
          <a:stretch>
            <a:fillRect/>
          </a:stretch>
        </p:blipFill>
        <p:spPr>
          <a:xfrm>
            <a:off x="9673690" y="944959"/>
            <a:ext cx="2530706" cy="14566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996795" y="2083749"/>
            <a:ext cx="2170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0070C0"/>
                </a:solidFill>
              </a:rPr>
              <a:t>Member Training </a:t>
            </a:r>
          </a:p>
        </p:txBody>
      </p:sp>
      <p:graphicFrame>
        <p:nvGraphicFramePr>
          <p:cNvPr id="16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54355211"/>
              </p:ext>
            </p:extLst>
          </p:nvPr>
        </p:nvGraphicFramePr>
        <p:xfrm>
          <a:off x="0" y="1372571"/>
          <a:ext cx="9266828" cy="5400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644550" y="1995827"/>
            <a:ext cx="141798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108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19393" y="1368011"/>
            <a:ext cx="1828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1,817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68499" y="869334"/>
            <a:ext cx="198881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1,32,466</a:t>
            </a:r>
          </a:p>
        </p:txBody>
      </p:sp>
      <p:sp>
        <p:nvSpPr>
          <p:cNvPr id="20" name="Google Shape;902;p87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788276"/>
          </a:xfrm>
          <a:prstGeom prst="rect">
            <a:avLst/>
          </a:prstGeom>
          <a:solidFill>
            <a:srgbClr val="FFE79B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b="1" dirty="0">
                <a:sym typeface="Century Gothic" panose="020B0502020202020204"/>
              </a:rPr>
              <a:t>Training architecture – Extension services</a:t>
            </a:r>
            <a:endParaRPr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100788" y="84447"/>
            <a:ext cx="1245481" cy="69445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04907B-37EC-4F5C-B037-61BB9D266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00179F-2AB7-45D8-BF13-7E36DCEB6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500" dirty="0"/>
          </a:p>
          <a:p>
            <a:pPr algn="ctr"/>
            <a:endParaRPr lang="en-US" sz="4500" dirty="0"/>
          </a:p>
          <a:p>
            <a:pPr algn="ctr"/>
            <a:r>
              <a:rPr lang="en-US" sz="4500" dirty="0"/>
              <a:t>Thanks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BDE8C12-4018-4FD6-A62F-F8E77101FE32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788" y="84447"/>
            <a:ext cx="1245481" cy="6944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309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645</Words>
  <Application>Microsoft Office PowerPoint</Application>
  <PresentationFormat>Custom</PresentationFormat>
  <Paragraphs>105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Integration of NRLM resources for Promotion of Natural Farming</vt:lpstr>
      <vt:lpstr>Overview of the NRLM Livelihood Strategy</vt:lpstr>
      <vt:lpstr>DAY – NRLM Farm livelihoods strategy</vt:lpstr>
      <vt:lpstr>Slide 4</vt:lpstr>
      <vt:lpstr>Paradigm shift from AEP to Natural Farming </vt:lpstr>
      <vt:lpstr>Initiatives of DAY – NRLM for Promotion of NF</vt:lpstr>
      <vt:lpstr>Why NRLM for promotion of NF</vt:lpstr>
      <vt:lpstr>Training architecture – Extension services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Promotion of Natural Farming through DAY – NRLM</dc:title>
  <dc:creator>Jayaram</dc:creator>
  <cp:lastModifiedBy>SRD</cp:lastModifiedBy>
  <cp:revision>72</cp:revision>
  <cp:lastPrinted>2022-04-11T06:53:57Z</cp:lastPrinted>
  <dcterms:created xsi:type="dcterms:W3CDTF">2022-03-15T07:21:00Z</dcterms:created>
  <dcterms:modified xsi:type="dcterms:W3CDTF">2022-04-25T08:36:00Z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838125C97D904722BBEF2FE7C0931939</vt:lpwstr>
  </property>
  <property fmtid="{D5CDD505-2E9C-101B-9397-08002B2CF9AE}" pid="3" name="KSOProductBuildVer">
    <vt:lpwstr>1033-11.2.0.11029</vt:lpwstr>
  </property>
</Properties>
</file>