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9" r:id="rId2"/>
    <p:sldMasterId id="2147483890" r:id="rId3"/>
    <p:sldMasterId id="2147483939" r:id="rId4"/>
    <p:sldMasterId id="2147483976" r:id="rId5"/>
    <p:sldMasterId id="2147483988" r:id="rId6"/>
    <p:sldMasterId id="2147484024" r:id="rId7"/>
    <p:sldMasterId id="2147484041" r:id="rId8"/>
    <p:sldMasterId id="2147484053" r:id="rId9"/>
    <p:sldMasterId id="2147484065" r:id="rId10"/>
  </p:sldMasterIdLst>
  <p:notesMasterIdLst>
    <p:notesMasterId r:id="rId37"/>
  </p:notesMasterIdLst>
  <p:sldIdLst>
    <p:sldId id="1932" r:id="rId11"/>
    <p:sldId id="2513" r:id="rId12"/>
    <p:sldId id="2518" r:id="rId13"/>
    <p:sldId id="2516" r:id="rId14"/>
    <p:sldId id="2517" r:id="rId15"/>
    <p:sldId id="1560" r:id="rId16"/>
    <p:sldId id="1616" r:id="rId17"/>
    <p:sldId id="1724" r:id="rId18"/>
    <p:sldId id="478" r:id="rId19"/>
    <p:sldId id="306" r:id="rId20"/>
    <p:sldId id="337" r:id="rId21"/>
    <p:sldId id="319" r:id="rId22"/>
    <p:sldId id="326" r:id="rId23"/>
    <p:sldId id="330" r:id="rId24"/>
    <p:sldId id="315" r:id="rId25"/>
    <p:sldId id="272" r:id="rId26"/>
    <p:sldId id="4483" r:id="rId27"/>
    <p:sldId id="421" r:id="rId28"/>
    <p:sldId id="453" r:id="rId29"/>
    <p:sldId id="457" r:id="rId30"/>
    <p:sldId id="455" r:id="rId31"/>
    <p:sldId id="1654" r:id="rId32"/>
    <p:sldId id="1931" r:id="rId33"/>
    <p:sldId id="2510" r:id="rId34"/>
    <p:sldId id="4489" r:id="rId35"/>
    <p:sldId id="1557" r:id="rId36"/>
  </p:sldIdLst>
  <p:sldSz cx="11887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89"/>
  </p:normalViewPr>
  <p:slideViewPr>
    <p:cSldViewPr>
      <p:cViewPr varScale="1">
        <p:scale>
          <a:sx n="108" d="100"/>
          <a:sy n="108" d="100"/>
        </p:scale>
        <p:origin x="840" y="184"/>
      </p:cViewPr>
      <p:guideLst>
        <p:guide orient="horz" pos="2160"/>
        <p:guide pos="3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viewProps" Target="viewProps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FF3EFC-2B9F-4D36-ADE2-E3834A03C66E}" type="doc">
      <dgm:prSet loTypeId="urn:microsoft.com/office/officeart/2005/8/layout/default#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E13DB5D1-A1F5-4A29-99D3-C169822EC61D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sz="1600" b="1" dirty="0"/>
            <a:t>Soil to be covered with crops 365 days</a:t>
          </a:r>
        </a:p>
        <a:p>
          <a:r>
            <a:rPr lang="en-US" sz="1600" b="1" dirty="0"/>
            <a:t>(Living root) </a:t>
          </a:r>
        </a:p>
      </dgm:t>
    </dgm:pt>
    <dgm:pt modelId="{5300D356-7CCD-4EB4-9725-6CBA92542AF6}" type="parTrans" cxnId="{57D0CA8D-7656-49D0-94D0-27CD56BF3011}">
      <dgm:prSet/>
      <dgm:spPr/>
      <dgm:t>
        <a:bodyPr/>
        <a:lstStyle/>
        <a:p>
          <a:endParaRPr lang="en-US" sz="1600"/>
        </a:p>
      </dgm:t>
    </dgm:pt>
    <dgm:pt modelId="{765C0D09-6377-4D3F-9ADA-DC47B199E237}" type="sibTrans" cxnId="{57D0CA8D-7656-49D0-94D0-27CD56BF3011}">
      <dgm:prSet/>
      <dgm:spPr/>
      <dgm:t>
        <a:bodyPr/>
        <a:lstStyle/>
        <a:p>
          <a:endParaRPr lang="en-US" sz="1600"/>
        </a:p>
      </dgm:t>
    </dgm:pt>
    <dgm:pt modelId="{279BA190-BC53-4EB9-94D1-ACE2CA61094F}">
      <dgm:prSet custT="1"/>
      <dgm:spPr>
        <a:solidFill>
          <a:srgbClr val="00B050"/>
        </a:solidFill>
      </dgm:spPr>
      <dgm:t>
        <a:bodyPr/>
        <a:lstStyle/>
        <a:p>
          <a:r>
            <a:rPr lang="en-US" sz="1600" b="1" dirty="0"/>
            <a:t>Diverse crops , trees</a:t>
          </a:r>
        </a:p>
        <a:p>
          <a:r>
            <a:rPr lang="en-US" sz="1600" b="1" dirty="0"/>
            <a:t>15 – 20 crops</a:t>
          </a:r>
        </a:p>
      </dgm:t>
    </dgm:pt>
    <dgm:pt modelId="{CA7C26E0-7CC8-431F-908E-AC92A00E27B0}" type="parTrans" cxnId="{6A60740B-72CA-4DA2-B4CE-CB3849F9F102}">
      <dgm:prSet/>
      <dgm:spPr/>
      <dgm:t>
        <a:bodyPr/>
        <a:lstStyle/>
        <a:p>
          <a:endParaRPr lang="en-US" sz="1600"/>
        </a:p>
      </dgm:t>
    </dgm:pt>
    <dgm:pt modelId="{EC0256A8-3BF1-4955-B749-0F8731BA1608}" type="sibTrans" cxnId="{6A60740B-72CA-4DA2-B4CE-CB3849F9F102}">
      <dgm:prSet/>
      <dgm:spPr/>
      <dgm:t>
        <a:bodyPr/>
        <a:lstStyle/>
        <a:p>
          <a:endParaRPr lang="en-US" sz="1600"/>
        </a:p>
      </dgm:t>
    </dgm:pt>
    <dgm:pt modelId="{C3CF176E-F58E-4479-B936-E5406A64D703}">
      <dgm:prSet custT="1"/>
      <dgm:spPr>
        <a:solidFill>
          <a:srgbClr val="00B050"/>
        </a:solidFill>
      </dgm:spPr>
      <dgm:t>
        <a:bodyPr/>
        <a:lstStyle/>
        <a:p>
          <a:r>
            <a:rPr lang="en-US" sz="1600" dirty="0"/>
            <a:t> </a:t>
          </a:r>
          <a:r>
            <a:rPr lang="en-US" sz="1600" b="1" dirty="0"/>
            <a:t>Minimal disturbance of soils </a:t>
          </a:r>
        </a:p>
      </dgm:t>
    </dgm:pt>
    <dgm:pt modelId="{03BD057E-91E5-4486-883F-720950B06493}" type="parTrans" cxnId="{43D11A34-34AC-4341-981B-704900A01EE8}">
      <dgm:prSet/>
      <dgm:spPr/>
      <dgm:t>
        <a:bodyPr/>
        <a:lstStyle/>
        <a:p>
          <a:endParaRPr lang="en-US" sz="1600"/>
        </a:p>
      </dgm:t>
    </dgm:pt>
    <dgm:pt modelId="{CB188C05-AF32-44FE-BFDA-5F51A681E480}" type="sibTrans" cxnId="{43D11A34-34AC-4341-981B-704900A01EE8}">
      <dgm:prSet/>
      <dgm:spPr/>
      <dgm:t>
        <a:bodyPr/>
        <a:lstStyle/>
        <a:p>
          <a:endParaRPr lang="en-US" sz="1600"/>
        </a:p>
      </dgm:t>
    </dgm:pt>
    <dgm:pt modelId="{D95BB815-9E0B-4AD4-A97F-CB8C5C2F5D03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sz="1600" b="1" dirty="0"/>
            <a:t>Integrate animals into farming </a:t>
          </a:r>
        </a:p>
      </dgm:t>
    </dgm:pt>
    <dgm:pt modelId="{70155626-6675-405B-8C7C-AD9319DA78FA}" type="parTrans" cxnId="{E3549728-D114-4DCD-9B88-1620F639B1FD}">
      <dgm:prSet/>
      <dgm:spPr/>
      <dgm:t>
        <a:bodyPr/>
        <a:lstStyle/>
        <a:p>
          <a:endParaRPr lang="en-US" sz="1600"/>
        </a:p>
      </dgm:t>
    </dgm:pt>
    <dgm:pt modelId="{6E112F97-E3A0-48A7-BCAE-9974193AADFC}" type="sibTrans" cxnId="{E3549728-D114-4DCD-9B88-1620F639B1FD}">
      <dgm:prSet/>
      <dgm:spPr/>
      <dgm:t>
        <a:bodyPr/>
        <a:lstStyle/>
        <a:p>
          <a:endParaRPr lang="en-US" sz="1600"/>
        </a:p>
      </dgm:t>
    </dgm:pt>
    <dgm:pt modelId="{319F060C-BB94-4DFA-B01B-4770611E83CC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sz="1600" dirty="0"/>
            <a:t> </a:t>
          </a:r>
          <a:r>
            <a:rPr lang="en-US" sz="1600" b="1" dirty="0"/>
            <a:t>Bio stimulants as necessary catalysts </a:t>
          </a:r>
        </a:p>
      </dgm:t>
    </dgm:pt>
    <dgm:pt modelId="{8F5608CC-E2B3-4F9B-ABFF-D7188D1CE425}" type="parTrans" cxnId="{BC662A06-E4D6-4C7E-BA6C-2BBCA99441CB}">
      <dgm:prSet/>
      <dgm:spPr/>
      <dgm:t>
        <a:bodyPr/>
        <a:lstStyle/>
        <a:p>
          <a:endParaRPr lang="en-US" sz="1600"/>
        </a:p>
      </dgm:t>
    </dgm:pt>
    <dgm:pt modelId="{0A521DB0-0BEB-495B-BF52-9F579E885462}" type="sibTrans" cxnId="{BC662A06-E4D6-4C7E-BA6C-2BBCA99441CB}">
      <dgm:prSet/>
      <dgm:spPr/>
      <dgm:t>
        <a:bodyPr/>
        <a:lstStyle/>
        <a:p>
          <a:endParaRPr lang="en-US" sz="1600"/>
        </a:p>
      </dgm:t>
    </dgm:pt>
    <dgm:pt modelId="{02C1923D-5590-4D30-8ED5-B8076682186D}">
      <dgm:prSet custT="1"/>
      <dgm:spPr>
        <a:solidFill>
          <a:srgbClr val="00B050"/>
        </a:solidFill>
      </dgm:spPr>
      <dgm:t>
        <a:bodyPr/>
        <a:lstStyle/>
        <a:p>
          <a:r>
            <a:rPr lang="en-US" sz="1600" dirty="0"/>
            <a:t> </a:t>
          </a:r>
          <a:r>
            <a:rPr lang="en-US" sz="1600" b="1" dirty="0"/>
            <a:t>Increase amount and diversity of organic residues</a:t>
          </a:r>
        </a:p>
      </dgm:t>
    </dgm:pt>
    <dgm:pt modelId="{C9E8C7DC-76B6-4DCE-A103-616EA626A23D}" type="parTrans" cxnId="{CF2B7676-BB28-46D3-89E0-471278D6D4CF}">
      <dgm:prSet/>
      <dgm:spPr/>
      <dgm:t>
        <a:bodyPr/>
        <a:lstStyle/>
        <a:p>
          <a:endParaRPr lang="en-US" sz="1600"/>
        </a:p>
      </dgm:t>
    </dgm:pt>
    <dgm:pt modelId="{08568BB9-EAA6-44B7-8B7A-8F339B22BBA8}" type="sibTrans" cxnId="{CF2B7676-BB28-46D3-89E0-471278D6D4CF}">
      <dgm:prSet/>
      <dgm:spPr/>
      <dgm:t>
        <a:bodyPr/>
        <a:lstStyle/>
        <a:p>
          <a:endParaRPr lang="en-US" sz="1600"/>
        </a:p>
      </dgm:t>
    </dgm:pt>
    <dgm:pt modelId="{98B19F5F-475E-4BB1-AEE7-710696D536EE}">
      <dgm:prSet custT="1"/>
      <dgm:spPr>
        <a:solidFill>
          <a:srgbClr val="FF0000"/>
        </a:solidFill>
      </dgm:spPr>
      <dgm:t>
        <a:bodyPr/>
        <a:lstStyle/>
        <a:p>
          <a:r>
            <a:rPr lang="en-US" sz="1400" b="1" dirty="0"/>
            <a:t>No synthetic fertilizers, pesticides, herbicides, weedicides</a:t>
          </a:r>
        </a:p>
      </dgm:t>
    </dgm:pt>
    <dgm:pt modelId="{44496451-3092-47A1-997F-681975DF6E50}" type="parTrans" cxnId="{6CE62609-BDDF-487C-BA88-E793CBAE879C}">
      <dgm:prSet/>
      <dgm:spPr/>
      <dgm:t>
        <a:bodyPr/>
        <a:lstStyle/>
        <a:p>
          <a:endParaRPr lang="en-US" sz="1600"/>
        </a:p>
      </dgm:t>
    </dgm:pt>
    <dgm:pt modelId="{66BDC4C2-1D6A-48FA-8546-94D6586CCFF2}" type="sibTrans" cxnId="{6CE62609-BDDF-487C-BA88-E793CBAE879C}">
      <dgm:prSet/>
      <dgm:spPr/>
      <dgm:t>
        <a:bodyPr/>
        <a:lstStyle/>
        <a:p>
          <a:endParaRPr lang="en-US" sz="1600"/>
        </a:p>
      </dgm:t>
    </dgm:pt>
    <dgm:pt modelId="{CCE7BF50-4151-496F-A316-E159C21FAC14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sz="1600" b="1" dirty="0"/>
            <a:t>Pest management through better agronomic practices, botanical extracts</a:t>
          </a:r>
        </a:p>
      </dgm:t>
    </dgm:pt>
    <dgm:pt modelId="{1DEBECF0-CFA2-430E-B8CD-0D73D6DBE617}" type="parTrans" cxnId="{A72664D1-ACB8-4745-BDA5-0B79D260848F}">
      <dgm:prSet/>
      <dgm:spPr/>
      <dgm:t>
        <a:bodyPr/>
        <a:lstStyle/>
        <a:p>
          <a:endParaRPr lang="en-US" sz="1600"/>
        </a:p>
      </dgm:t>
    </dgm:pt>
    <dgm:pt modelId="{C2CD810C-16AD-4729-8F30-B01D1A486E2A}" type="sibTrans" cxnId="{A72664D1-ACB8-4745-BDA5-0B79D260848F}">
      <dgm:prSet/>
      <dgm:spPr/>
      <dgm:t>
        <a:bodyPr/>
        <a:lstStyle/>
        <a:p>
          <a:endParaRPr lang="en-US" sz="1600"/>
        </a:p>
      </dgm:t>
    </dgm:pt>
    <dgm:pt modelId="{6893CCF6-12B9-4D4A-A739-B81F2295D1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600" b="1" dirty="0"/>
            <a:t> Use indigenous seed </a:t>
          </a:r>
        </a:p>
      </dgm:t>
    </dgm:pt>
    <dgm:pt modelId="{4329ECE5-4CD0-774F-A3E3-B1E59CF28EED}" type="parTrans" cxnId="{E8C58CBE-28C1-0141-957E-14E7815366A0}">
      <dgm:prSet/>
      <dgm:spPr/>
      <dgm:t>
        <a:bodyPr/>
        <a:lstStyle/>
        <a:p>
          <a:endParaRPr lang="en-US" sz="1600"/>
        </a:p>
      </dgm:t>
    </dgm:pt>
    <dgm:pt modelId="{4374C455-7662-E148-808A-BBC624E2278E}" type="sibTrans" cxnId="{E8C58CBE-28C1-0141-957E-14E7815366A0}">
      <dgm:prSet/>
      <dgm:spPr/>
      <dgm:t>
        <a:bodyPr/>
        <a:lstStyle/>
        <a:p>
          <a:endParaRPr lang="en-US" sz="1600"/>
        </a:p>
      </dgm:t>
    </dgm:pt>
    <dgm:pt modelId="{B7077D6B-A91E-43D2-81E3-40722AB4686F}" type="pres">
      <dgm:prSet presAssocID="{F3FF3EFC-2B9F-4D36-ADE2-E3834A03C66E}" presName="diagram" presStyleCnt="0">
        <dgm:presLayoutVars>
          <dgm:dir/>
          <dgm:resizeHandles val="exact"/>
        </dgm:presLayoutVars>
      </dgm:prSet>
      <dgm:spPr/>
    </dgm:pt>
    <dgm:pt modelId="{70410754-F83C-4F21-85AE-B362C52FDB5E}" type="pres">
      <dgm:prSet presAssocID="{E13DB5D1-A1F5-4A29-99D3-C169822EC61D}" presName="node" presStyleLbl="node1" presStyleIdx="0" presStyleCnt="9" custLinFactNeighborY="12682">
        <dgm:presLayoutVars>
          <dgm:bulletEnabled val="1"/>
        </dgm:presLayoutVars>
      </dgm:prSet>
      <dgm:spPr/>
    </dgm:pt>
    <dgm:pt modelId="{1D9907F3-5DC5-442F-90CE-A0159A7E4E7C}" type="pres">
      <dgm:prSet presAssocID="{765C0D09-6377-4D3F-9ADA-DC47B199E237}" presName="sibTrans" presStyleCnt="0"/>
      <dgm:spPr/>
    </dgm:pt>
    <dgm:pt modelId="{F0BE5D21-26A6-46A0-914D-6DEE18FA8157}" type="pres">
      <dgm:prSet presAssocID="{279BA190-BC53-4EB9-94D1-ACE2CA61094F}" presName="node" presStyleLbl="node1" presStyleIdx="1" presStyleCnt="9" custLinFactNeighborY="13836">
        <dgm:presLayoutVars>
          <dgm:bulletEnabled val="1"/>
        </dgm:presLayoutVars>
      </dgm:prSet>
      <dgm:spPr/>
    </dgm:pt>
    <dgm:pt modelId="{966ECEC8-6376-4E7E-82EF-4D7E5EA92798}" type="pres">
      <dgm:prSet presAssocID="{EC0256A8-3BF1-4955-B749-0F8731BA1608}" presName="sibTrans" presStyleCnt="0"/>
      <dgm:spPr/>
    </dgm:pt>
    <dgm:pt modelId="{02A60ACF-FF6F-468E-81EB-D578B650166D}" type="pres">
      <dgm:prSet presAssocID="{C3CF176E-F58E-4479-B936-E5406A64D703}" presName="node" presStyleLbl="node1" presStyleIdx="2" presStyleCnt="9">
        <dgm:presLayoutVars>
          <dgm:bulletEnabled val="1"/>
        </dgm:presLayoutVars>
      </dgm:prSet>
      <dgm:spPr/>
    </dgm:pt>
    <dgm:pt modelId="{0F19F095-E8DF-4CB9-BA59-E490E22480E8}" type="pres">
      <dgm:prSet presAssocID="{CB188C05-AF32-44FE-BFDA-5F51A681E480}" presName="sibTrans" presStyleCnt="0"/>
      <dgm:spPr/>
    </dgm:pt>
    <dgm:pt modelId="{127F8E8A-AA81-495F-8646-D2061F1D95D5}" type="pres">
      <dgm:prSet presAssocID="{D95BB815-9E0B-4AD4-A97F-CB8C5C2F5D03}" presName="node" presStyleLbl="node1" presStyleIdx="3" presStyleCnt="9">
        <dgm:presLayoutVars>
          <dgm:bulletEnabled val="1"/>
        </dgm:presLayoutVars>
      </dgm:prSet>
      <dgm:spPr/>
    </dgm:pt>
    <dgm:pt modelId="{F65BCEA0-FA88-453D-B168-71BFBDA0407F}" type="pres">
      <dgm:prSet presAssocID="{6E112F97-E3A0-48A7-BCAE-9974193AADFC}" presName="sibTrans" presStyleCnt="0"/>
      <dgm:spPr/>
    </dgm:pt>
    <dgm:pt modelId="{4C95A8C5-0FE0-472D-A031-B9A5EDEA840D}" type="pres">
      <dgm:prSet presAssocID="{319F060C-BB94-4DFA-B01B-4770611E83CC}" presName="node" presStyleLbl="node1" presStyleIdx="4" presStyleCnt="9">
        <dgm:presLayoutVars>
          <dgm:bulletEnabled val="1"/>
        </dgm:presLayoutVars>
      </dgm:prSet>
      <dgm:spPr/>
    </dgm:pt>
    <dgm:pt modelId="{FB3DFDD7-3445-4BD5-9E15-BD03788D8F28}" type="pres">
      <dgm:prSet presAssocID="{0A521DB0-0BEB-495B-BF52-9F579E885462}" presName="sibTrans" presStyleCnt="0"/>
      <dgm:spPr/>
    </dgm:pt>
    <dgm:pt modelId="{36CC67CE-966B-4DCF-9854-0409FE18E6A5}" type="pres">
      <dgm:prSet presAssocID="{02C1923D-5590-4D30-8ED5-B8076682186D}" presName="node" presStyleLbl="node1" presStyleIdx="5" presStyleCnt="9">
        <dgm:presLayoutVars>
          <dgm:bulletEnabled val="1"/>
        </dgm:presLayoutVars>
      </dgm:prSet>
      <dgm:spPr/>
    </dgm:pt>
    <dgm:pt modelId="{6D392BF8-423D-4435-8652-9213326E50A1}" type="pres">
      <dgm:prSet presAssocID="{08568BB9-EAA6-44B7-8B7A-8F339B22BBA8}" presName="sibTrans" presStyleCnt="0"/>
      <dgm:spPr/>
    </dgm:pt>
    <dgm:pt modelId="{F7658839-534D-46D3-B238-7CB5D081B93D}" type="pres">
      <dgm:prSet presAssocID="{98B19F5F-475E-4BB1-AEE7-710696D536EE}" presName="node" presStyleLbl="node1" presStyleIdx="6" presStyleCnt="9" custAng="0" custScaleY="54301" custLinFactNeighborX="55676" custLinFactNeighborY="64685">
        <dgm:presLayoutVars>
          <dgm:bulletEnabled val="1"/>
        </dgm:presLayoutVars>
      </dgm:prSet>
      <dgm:spPr/>
    </dgm:pt>
    <dgm:pt modelId="{3DD12D3C-2D90-46BE-A452-34598EE58A5B}" type="pres">
      <dgm:prSet presAssocID="{66BDC4C2-1D6A-48FA-8546-94D6586CCFF2}" presName="sibTrans" presStyleCnt="0"/>
      <dgm:spPr/>
    </dgm:pt>
    <dgm:pt modelId="{A53DD6EB-BF61-441A-AD3E-EB18ECD58DF7}" type="pres">
      <dgm:prSet presAssocID="{CCE7BF50-4151-496F-A316-E159C21FAC14}" presName="node" presStyleLbl="node1" presStyleIdx="7" presStyleCnt="9" custLinFactNeighborY="-13835">
        <dgm:presLayoutVars>
          <dgm:bulletEnabled val="1"/>
        </dgm:presLayoutVars>
      </dgm:prSet>
      <dgm:spPr/>
    </dgm:pt>
    <dgm:pt modelId="{C91F8337-FACB-9E48-A2E5-36C02B8CE6B2}" type="pres">
      <dgm:prSet presAssocID="{C2CD810C-16AD-4729-8F30-B01D1A486E2A}" presName="sibTrans" presStyleCnt="0"/>
      <dgm:spPr/>
    </dgm:pt>
    <dgm:pt modelId="{BF676789-4785-BD43-8004-263EA36A0837}" type="pres">
      <dgm:prSet presAssocID="{6893CCF6-12B9-4D4A-A739-B81F2295D1EB}" presName="node" presStyleLbl="node1" presStyleIdx="8" presStyleCnt="9" custLinFactY="-40275" custLinFactNeighborX="-54846" custLinFactNeighborY="-100000">
        <dgm:presLayoutVars>
          <dgm:bulletEnabled val="1"/>
        </dgm:presLayoutVars>
      </dgm:prSet>
      <dgm:spPr/>
    </dgm:pt>
  </dgm:ptLst>
  <dgm:cxnLst>
    <dgm:cxn modelId="{F338DB01-6ED5-1145-AE5D-5FC9C254FB2E}" type="presOf" srcId="{6893CCF6-12B9-4D4A-A739-B81F2295D1EB}" destId="{BF676789-4785-BD43-8004-263EA36A0837}" srcOrd="0" destOrd="0" presId="urn:microsoft.com/office/officeart/2005/8/layout/default#5"/>
    <dgm:cxn modelId="{BC662A06-E4D6-4C7E-BA6C-2BBCA99441CB}" srcId="{F3FF3EFC-2B9F-4D36-ADE2-E3834A03C66E}" destId="{319F060C-BB94-4DFA-B01B-4770611E83CC}" srcOrd="4" destOrd="0" parTransId="{8F5608CC-E2B3-4F9B-ABFF-D7188D1CE425}" sibTransId="{0A521DB0-0BEB-495B-BF52-9F579E885462}"/>
    <dgm:cxn modelId="{6CE62609-BDDF-487C-BA88-E793CBAE879C}" srcId="{F3FF3EFC-2B9F-4D36-ADE2-E3834A03C66E}" destId="{98B19F5F-475E-4BB1-AEE7-710696D536EE}" srcOrd="6" destOrd="0" parTransId="{44496451-3092-47A1-997F-681975DF6E50}" sibTransId="{66BDC4C2-1D6A-48FA-8546-94D6586CCFF2}"/>
    <dgm:cxn modelId="{6A60740B-72CA-4DA2-B4CE-CB3849F9F102}" srcId="{F3FF3EFC-2B9F-4D36-ADE2-E3834A03C66E}" destId="{279BA190-BC53-4EB9-94D1-ACE2CA61094F}" srcOrd="1" destOrd="0" parTransId="{CA7C26E0-7CC8-431F-908E-AC92A00E27B0}" sibTransId="{EC0256A8-3BF1-4955-B749-0F8731BA1608}"/>
    <dgm:cxn modelId="{C1DE3210-0BD9-4B1D-B1F1-42C66014AD74}" type="presOf" srcId="{CCE7BF50-4151-496F-A316-E159C21FAC14}" destId="{A53DD6EB-BF61-441A-AD3E-EB18ECD58DF7}" srcOrd="0" destOrd="0" presId="urn:microsoft.com/office/officeart/2005/8/layout/default#5"/>
    <dgm:cxn modelId="{E3549728-D114-4DCD-9B88-1620F639B1FD}" srcId="{F3FF3EFC-2B9F-4D36-ADE2-E3834A03C66E}" destId="{D95BB815-9E0B-4AD4-A97F-CB8C5C2F5D03}" srcOrd="3" destOrd="0" parTransId="{70155626-6675-405B-8C7C-AD9319DA78FA}" sibTransId="{6E112F97-E3A0-48A7-BCAE-9974193AADFC}"/>
    <dgm:cxn modelId="{F54C7E2D-A0E1-4476-BD88-3D8C6FA2A15A}" type="presOf" srcId="{E13DB5D1-A1F5-4A29-99D3-C169822EC61D}" destId="{70410754-F83C-4F21-85AE-B362C52FDB5E}" srcOrd="0" destOrd="0" presId="urn:microsoft.com/office/officeart/2005/8/layout/default#5"/>
    <dgm:cxn modelId="{43D11A34-34AC-4341-981B-704900A01EE8}" srcId="{F3FF3EFC-2B9F-4D36-ADE2-E3834A03C66E}" destId="{C3CF176E-F58E-4479-B936-E5406A64D703}" srcOrd="2" destOrd="0" parTransId="{03BD057E-91E5-4486-883F-720950B06493}" sibTransId="{CB188C05-AF32-44FE-BFDA-5F51A681E480}"/>
    <dgm:cxn modelId="{47C7BB4E-7FED-411F-8686-8BC4F039C31A}" type="presOf" srcId="{98B19F5F-475E-4BB1-AEE7-710696D536EE}" destId="{F7658839-534D-46D3-B238-7CB5D081B93D}" srcOrd="0" destOrd="0" presId="urn:microsoft.com/office/officeart/2005/8/layout/default#5"/>
    <dgm:cxn modelId="{29AAD859-28A6-4BCE-BC6D-58DC6C7A4A43}" type="presOf" srcId="{F3FF3EFC-2B9F-4D36-ADE2-E3834A03C66E}" destId="{B7077D6B-A91E-43D2-81E3-40722AB4686F}" srcOrd="0" destOrd="0" presId="urn:microsoft.com/office/officeart/2005/8/layout/default#5"/>
    <dgm:cxn modelId="{93F4B66F-C0EC-4F79-BEB0-ACE81E3E2286}" type="presOf" srcId="{02C1923D-5590-4D30-8ED5-B8076682186D}" destId="{36CC67CE-966B-4DCF-9854-0409FE18E6A5}" srcOrd="0" destOrd="0" presId="urn:microsoft.com/office/officeart/2005/8/layout/default#5"/>
    <dgm:cxn modelId="{CF2B7676-BB28-46D3-89E0-471278D6D4CF}" srcId="{F3FF3EFC-2B9F-4D36-ADE2-E3834A03C66E}" destId="{02C1923D-5590-4D30-8ED5-B8076682186D}" srcOrd="5" destOrd="0" parTransId="{C9E8C7DC-76B6-4DCE-A103-616EA626A23D}" sibTransId="{08568BB9-EAA6-44B7-8B7A-8F339B22BBA8}"/>
    <dgm:cxn modelId="{57D0CA8D-7656-49D0-94D0-27CD56BF3011}" srcId="{F3FF3EFC-2B9F-4D36-ADE2-E3834A03C66E}" destId="{E13DB5D1-A1F5-4A29-99D3-C169822EC61D}" srcOrd="0" destOrd="0" parTransId="{5300D356-7CCD-4EB4-9725-6CBA92542AF6}" sibTransId="{765C0D09-6377-4D3F-9ADA-DC47B199E237}"/>
    <dgm:cxn modelId="{1A1D87BA-7423-477B-A8FA-C256D123240C}" type="presOf" srcId="{279BA190-BC53-4EB9-94D1-ACE2CA61094F}" destId="{F0BE5D21-26A6-46A0-914D-6DEE18FA8157}" srcOrd="0" destOrd="0" presId="urn:microsoft.com/office/officeart/2005/8/layout/default#5"/>
    <dgm:cxn modelId="{4C222FBE-BA9E-4334-8F0A-F12E54C3636F}" type="presOf" srcId="{319F060C-BB94-4DFA-B01B-4770611E83CC}" destId="{4C95A8C5-0FE0-472D-A031-B9A5EDEA840D}" srcOrd="0" destOrd="0" presId="urn:microsoft.com/office/officeart/2005/8/layout/default#5"/>
    <dgm:cxn modelId="{E8C58CBE-28C1-0141-957E-14E7815366A0}" srcId="{F3FF3EFC-2B9F-4D36-ADE2-E3834A03C66E}" destId="{6893CCF6-12B9-4D4A-A739-B81F2295D1EB}" srcOrd="8" destOrd="0" parTransId="{4329ECE5-4CD0-774F-A3E3-B1E59CF28EED}" sibTransId="{4374C455-7662-E148-808A-BBC624E2278E}"/>
    <dgm:cxn modelId="{4D4DF3C3-31D6-4A5D-8C59-E8BC75D3181A}" type="presOf" srcId="{C3CF176E-F58E-4479-B936-E5406A64D703}" destId="{02A60ACF-FF6F-468E-81EB-D578B650166D}" srcOrd="0" destOrd="0" presId="urn:microsoft.com/office/officeart/2005/8/layout/default#5"/>
    <dgm:cxn modelId="{A72664D1-ACB8-4745-BDA5-0B79D260848F}" srcId="{F3FF3EFC-2B9F-4D36-ADE2-E3834A03C66E}" destId="{CCE7BF50-4151-496F-A316-E159C21FAC14}" srcOrd="7" destOrd="0" parTransId="{1DEBECF0-CFA2-430E-B8CD-0D73D6DBE617}" sibTransId="{C2CD810C-16AD-4729-8F30-B01D1A486E2A}"/>
    <dgm:cxn modelId="{5B61E3F5-9411-4840-9236-4844EBD7FE15}" type="presOf" srcId="{D95BB815-9E0B-4AD4-A97F-CB8C5C2F5D03}" destId="{127F8E8A-AA81-495F-8646-D2061F1D95D5}" srcOrd="0" destOrd="0" presId="urn:microsoft.com/office/officeart/2005/8/layout/default#5"/>
    <dgm:cxn modelId="{B4E3708D-9690-4321-A402-EE9997F5E565}" type="presParOf" srcId="{B7077D6B-A91E-43D2-81E3-40722AB4686F}" destId="{70410754-F83C-4F21-85AE-B362C52FDB5E}" srcOrd="0" destOrd="0" presId="urn:microsoft.com/office/officeart/2005/8/layout/default#5"/>
    <dgm:cxn modelId="{9A638205-2DD0-4A5C-964F-68AAA365E724}" type="presParOf" srcId="{B7077D6B-A91E-43D2-81E3-40722AB4686F}" destId="{1D9907F3-5DC5-442F-90CE-A0159A7E4E7C}" srcOrd="1" destOrd="0" presId="urn:microsoft.com/office/officeart/2005/8/layout/default#5"/>
    <dgm:cxn modelId="{15A5F6D0-0E68-47CA-BD1F-85B65191084E}" type="presParOf" srcId="{B7077D6B-A91E-43D2-81E3-40722AB4686F}" destId="{F0BE5D21-26A6-46A0-914D-6DEE18FA8157}" srcOrd="2" destOrd="0" presId="urn:microsoft.com/office/officeart/2005/8/layout/default#5"/>
    <dgm:cxn modelId="{EDE6691C-DB5D-4164-8C7E-192A5B96B127}" type="presParOf" srcId="{B7077D6B-A91E-43D2-81E3-40722AB4686F}" destId="{966ECEC8-6376-4E7E-82EF-4D7E5EA92798}" srcOrd="3" destOrd="0" presId="urn:microsoft.com/office/officeart/2005/8/layout/default#5"/>
    <dgm:cxn modelId="{309D42AE-BE1E-41D4-8FD3-9999DCC4AA0D}" type="presParOf" srcId="{B7077D6B-A91E-43D2-81E3-40722AB4686F}" destId="{02A60ACF-FF6F-468E-81EB-D578B650166D}" srcOrd="4" destOrd="0" presId="urn:microsoft.com/office/officeart/2005/8/layout/default#5"/>
    <dgm:cxn modelId="{FF895280-A327-443B-AEE7-8DAE6DAB71EE}" type="presParOf" srcId="{B7077D6B-A91E-43D2-81E3-40722AB4686F}" destId="{0F19F095-E8DF-4CB9-BA59-E490E22480E8}" srcOrd="5" destOrd="0" presId="urn:microsoft.com/office/officeart/2005/8/layout/default#5"/>
    <dgm:cxn modelId="{C006D104-1C57-4AF8-8E30-81A1ED524248}" type="presParOf" srcId="{B7077D6B-A91E-43D2-81E3-40722AB4686F}" destId="{127F8E8A-AA81-495F-8646-D2061F1D95D5}" srcOrd="6" destOrd="0" presId="urn:microsoft.com/office/officeart/2005/8/layout/default#5"/>
    <dgm:cxn modelId="{CA6E117B-6295-4585-B23D-CB898635CFD8}" type="presParOf" srcId="{B7077D6B-A91E-43D2-81E3-40722AB4686F}" destId="{F65BCEA0-FA88-453D-B168-71BFBDA0407F}" srcOrd="7" destOrd="0" presId="urn:microsoft.com/office/officeart/2005/8/layout/default#5"/>
    <dgm:cxn modelId="{E8E3F4EA-4AD2-4196-BD03-A85859CDF87A}" type="presParOf" srcId="{B7077D6B-A91E-43D2-81E3-40722AB4686F}" destId="{4C95A8C5-0FE0-472D-A031-B9A5EDEA840D}" srcOrd="8" destOrd="0" presId="urn:microsoft.com/office/officeart/2005/8/layout/default#5"/>
    <dgm:cxn modelId="{D98E0634-7003-48E0-91B1-1C800C5A856B}" type="presParOf" srcId="{B7077D6B-A91E-43D2-81E3-40722AB4686F}" destId="{FB3DFDD7-3445-4BD5-9E15-BD03788D8F28}" srcOrd="9" destOrd="0" presId="urn:microsoft.com/office/officeart/2005/8/layout/default#5"/>
    <dgm:cxn modelId="{38456E69-0F66-420A-AD32-B6768CBA2559}" type="presParOf" srcId="{B7077D6B-A91E-43D2-81E3-40722AB4686F}" destId="{36CC67CE-966B-4DCF-9854-0409FE18E6A5}" srcOrd="10" destOrd="0" presId="urn:microsoft.com/office/officeart/2005/8/layout/default#5"/>
    <dgm:cxn modelId="{C3797AAA-8339-46DB-9827-1FF588FAC59C}" type="presParOf" srcId="{B7077D6B-A91E-43D2-81E3-40722AB4686F}" destId="{6D392BF8-423D-4435-8652-9213326E50A1}" srcOrd="11" destOrd="0" presId="urn:microsoft.com/office/officeart/2005/8/layout/default#5"/>
    <dgm:cxn modelId="{099C0838-0A54-42E9-B428-AD0BE8A2F3C1}" type="presParOf" srcId="{B7077D6B-A91E-43D2-81E3-40722AB4686F}" destId="{F7658839-534D-46D3-B238-7CB5D081B93D}" srcOrd="12" destOrd="0" presId="urn:microsoft.com/office/officeart/2005/8/layout/default#5"/>
    <dgm:cxn modelId="{F02A6BEC-06DD-42C4-89F0-01C6B5B161AA}" type="presParOf" srcId="{B7077D6B-A91E-43D2-81E3-40722AB4686F}" destId="{3DD12D3C-2D90-46BE-A452-34598EE58A5B}" srcOrd="13" destOrd="0" presId="urn:microsoft.com/office/officeart/2005/8/layout/default#5"/>
    <dgm:cxn modelId="{7C9C274C-EE5C-4BA2-952B-79BBA6099D28}" type="presParOf" srcId="{B7077D6B-A91E-43D2-81E3-40722AB4686F}" destId="{A53DD6EB-BF61-441A-AD3E-EB18ECD58DF7}" srcOrd="14" destOrd="0" presId="urn:microsoft.com/office/officeart/2005/8/layout/default#5"/>
    <dgm:cxn modelId="{810D7F87-A98D-194F-87E9-BDC554AEFC36}" type="presParOf" srcId="{B7077D6B-A91E-43D2-81E3-40722AB4686F}" destId="{C91F8337-FACB-9E48-A2E5-36C02B8CE6B2}" srcOrd="15" destOrd="0" presId="urn:microsoft.com/office/officeart/2005/8/layout/default#5"/>
    <dgm:cxn modelId="{EBD8119C-18FE-CD4D-8A54-8F3EDFDCA2D1}" type="presParOf" srcId="{B7077D6B-A91E-43D2-81E3-40722AB4686F}" destId="{BF676789-4785-BD43-8004-263EA36A0837}" srcOrd="16" destOrd="0" presId="urn:microsoft.com/office/officeart/2005/8/layout/default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6A3E76-0788-41A3-8F06-B7D210D86F3B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ACDAE2A-F542-4AD1-89E6-76FDDD78BF33}">
      <dgm:prSet custT="1"/>
      <dgm:spPr/>
      <dgm:t>
        <a:bodyPr/>
        <a:lstStyle/>
        <a:p>
          <a:r>
            <a:rPr lang="en-US" sz="2400" dirty="0"/>
            <a:t>1. Soil carbon sequestration </a:t>
          </a:r>
        </a:p>
        <a:p>
          <a:r>
            <a:rPr lang="en-US" sz="2400" dirty="0"/>
            <a:t>2. Greater water holding(+1 gm carbon -&gt; +8 gm water)</a:t>
          </a:r>
        </a:p>
      </dgm:t>
    </dgm:pt>
    <dgm:pt modelId="{E590DF06-41C3-4453-804C-877B052538D0}" type="parTrans" cxnId="{8F7D1F54-7315-4089-8130-BC44B69F89BB}">
      <dgm:prSet/>
      <dgm:spPr/>
      <dgm:t>
        <a:bodyPr/>
        <a:lstStyle/>
        <a:p>
          <a:endParaRPr lang="en-US" sz="2400"/>
        </a:p>
      </dgm:t>
    </dgm:pt>
    <dgm:pt modelId="{B90A5D8F-BD33-4D1E-9A5A-BA48F982B9D9}" type="sibTrans" cxnId="{8F7D1F54-7315-4089-8130-BC44B69F89BB}">
      <dgm:prSet/>
      <dgm:spPr/>
      <dgm:t>
        <a:bodyPr/>
        <a:lstStyle/>
        <a:p>
          <a:endParaRPr lang="en-US" sz="2400"/>
        </a:p>
      </dgm:t>
    </dgm:pt>
    <dgm:pt modelId="{B299CBFE-0353-4885-BA6E-B18EB9A94DED}">
      <dgm:prSet custT="1"/>
      <dgm:spPr/>
      <dgm:t>
        <a:bodyPr/>
        <a:lstStyle/>
        <a:p>
          <a:r>
            <a:rPr lang="en-US" sz="2400" dirty="0"/>
            <a:t>3. Efficient Nutrient absorption mechanism</a:t>
          </a:r>
        </a:p>
      </dgm:t>
    </dgm:pt>
    <dgm:pt modelId="{71F6AFEC-CC28-472D-98A9-EE2AC9DE1AE2}" type="parTrans" cxnId="{132A7A89-0C3F-4C3D-87BD-31391B7B46E2}">
      <dgm:prSet/>
      <dgm:spPr/>
      <dgm:t>
        <a:bodyPr/>
        <a:lstStyle/>
        <a:p>
          <a:endParaRPr lang="en-US" sz="2400"/>
        </a:p>
      </dgm:t>
    </dgm:pt>
    <dgm:pt modelId="{60507329-787C-4E18-B089-89FE52B5501B}" type="sibTrans" cxnId="{132A7A89-0C3F-4C3D-87BD-31391B7B46E2}">
      <dgm:prSet/>
      <dgm:spPr/>
      <dgm:t>
        <a:bodyPr/>
        <a:lstStyle/>
        <a:p>
          <a:endParaRPr lang="en-US" sz="2400"/>
        </a:p>
      </dgm:t>
    </dgm:pt>
    <dgm:pt modelId="{0B780B06-3344-4765-AC62-B26D8112A491}">
      <dgm:prSet custT="1"/>
      <dgm:spPr/>
      <dgm:t>
        <a:bodyPr/>
        <a:lstStyle/>
        <a:p>
          <a:r>
            <a:rPr lang="en-US" sz="2400" dirty="0">
              <a:solidFill>
                <a:schemeClr val="tx1"/>
              </a:solidFill>
            </a:rPr>
            <a:t>4. </a:t>
          </a:r>
          <a:r>
            <a:rPr lang="en-US" sz="2400" dirty="0" err="1">
              <a:solidFill>
                <a:schemeClr val="tx1"/>
              </a:solidFill>
            </a:rPr>
            <a:t>Mycorryzha</a:t>
          </a:r>
          <a:r>
            <a:rPr lang="en-US" sz="2400" dirty="0">
              <a:solidFill>
                <a:schemeClr val="tx1"/>
              </a:solidFill>
            </a:rPr>
            <a:t> and other microbes create  soil structure </a:t>
          </a:r>
        </a:p>
      </dgm:t>
    </dgm:pt>
    <dgm:pt modelId="{E0111F67-4D38-464B-ABD8-FB74542A034D}" type="parTrans" cxnId="{2B966B8B-9461-4C96-ABCD-AAC2515AC0D0}">
      <dgm:prSet/>
      <dgm:spPr/>
      <dgm:t>
        <a:bodyPr/>
        <a:lstStyle/>
        <a:p>
          <a:endParaRPr lang="en-US" sz="2400"/>
        </a:p>
      </dgm:t>
    </dgm:pt>
    <dgm:pt modelId="{B2B1886F-9372-4A76-A457-AE807DD4D94C}" type="sibTrans" cxnId="{2B966B8B-9461-4C96-ABCD-AAC2515AC0D0}">
      <dgm:prSet/>
      <dgm:spPr/>
      <dgm:t>
        <a:bodyPr/>
        <a:lstStyle/>
        <a:p>
          <a:endParaRPr lang="en-US" sz="2400"/>
        </a:p>
      </dgm:t>
    </dgm:pt>
    <dgm:pt modelId="{63AFD37C-CC25-4172-80FF-EF05E0625DD3}">
      <dgm:prSet custT="1"/>
      <dgm:spPr/>
      <dgm:t>
        <a:bodyPr/>
        <a:lstStyle/>
        <a:p>
          <a:r>
            <a:rPr lang="en-US" sz="2400" dirty="0"/>
            <a:t>5. Increase in soil porosity – 50%  60 % air</a:t>
          </a:r>
        </a:p>
      </dgm:t>
    </dgm:pt>
    <dgm:pt modelId="{07C1B38E-DC95-486B-A9B0-68A5B9A892B8}" type="parTrans" cxnId="{44042ACF-A925-4A73-8C5D-0C20BD96E2C0}">
      <dgm:prSet/>
      <dgm:spPr/>
      <dgm:t>
        <a:bodyPr/>
        <a:lstStyle/>
        <a:p>
          <a:endParaRPr lang="en-US" sz="2400"/>
        </a:p>
      </dgm:t>
    </dgm:pt>
    <dgm:pt modelId="{CF9D6EA1-20D6-45DE-8B0A-87DEC6B688C3}" type="sibTrans" cxnId="{44042ACF-A925-4A73-8C5D-0C20BD96E2C0}">
      <dgm:prSet/>
      <dgm:spPr/>
      <dgm:t>
        <a:bodyPr/>
        <a:lstStyle/>
        <a:p>
          <a:endParaRPr lang="en-US" sz="2400"/>
        </a:p>
      </dgm:t>
    </dgm:pt>
    <dgm:pt modelId="{0531EABA-D850-3D46-82CC-4BA13025270C}" type="pres">
      <dgm:prSet presAssocID="{B76A3E76-0788-41A3-8F06-B7D210D86F3B}" presName="linear" presStyleCnt="0">
        <dgm:presLayoutVars>
          <dgm:animLvl val="lvl"/>
          <dgm:resizeHandles val="exact"/>
        </dgm:presLayoutVars>
      </dgm:prSet>
      <dgm:spPr/>
    </dgm:pt>
    <dgm:pt modelId="{18CCF86A-3900-524B-B8EF-7858BD0B9541}" type="pres">
      <dgm:prSet presAssocID="{3ACDAE2A-F542-4AD1-89E6-76FDDD78BF33}" presName="parentText" presStyleLbl="node1" presStyleIdx="0" presStyleCnt="4" custLinFactNeighborX="162">
        <dgm:presLayoutVars>
          <dgm:chMax val="0"/>
          <dgm:bulletEnabled val="1"/>
        </dgm:presLayoutVars>
      </dgm:prSet>
      <dgm:spPr/>
    </dgm:pt>
    <dgm:pt modelId="{414D845C-CF9C-7747-B81C-BFF5C538268A}" type="pres">
      <dgm:prSet presAssocID="{B90A5D8F-BD33-4D1E-9A5A-BA48F982B9D9}" presName="spacer" presStyleCnt="0"/>
      <dgm:spPr/>
    </dgm:pt>
    <dgm:pt modelId="{C5A10295-DF20-F341-9C01-275476D68B2A}" type="pres">
      <dgm:prSet presAssocID="{B299CBFE-0353-4885-BA6E-B18EB9A94DE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558A8B72-1A02-AE4E-A969-A4B3070A4C4A}" type="pres">
      <dgm:prSet presAssocID="{60507329-787C-4E18-B089-89FE52B5501B}" presName="spacer" presStyleCnt="0"/>
      <dgm:spPr/>
    </dgm:pt>
    <dgm:pt modelId="{3843350E-7512-9B46-AB46-5FEA837472EC}" type="pres">
      <dgm:prSet presAssocID="{0B780B06-3344-4765-AC62-B26D8112A491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ADC6FC1-4C96-B84D-A8ED-1FD55650E6ED}" type="pres">
      <dgm:prSet presAssocID="{B2B1886F-9372-4A76-A457-AE807DD4D94C}" presName="spacer" presStyleCnt="0"/>
      <dgm:spPr/>
    </dgm:pt>
    <dgm:pt modelId="{F825C7B6-9C9D-BD41-BD31-02D9448053F8}" type="pres">
      <dgm:prSet presAssocID="{63AFD37C-CC25-4172-80FF-EF05E0625DD3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63C5F11C-1DC3-BB4E-8B3F-B32465BB4826}" type="presOf" srcId="{63AFD37C-CC25-4172-80FF-EF05E0625DD3}" destId="{F825C7B6-9C9D-BD41-BD31-02D9448053F8}" srcOrd="0" destOrd="0" presId="urn:microsoft.com/office/officeart/2005/8/layout/vList2"/>
    <dgm:cxn modelId="{CB9DDE21-5CD9-734A-8577-494AEED1AC78}" type="presOf" srcId="{B299CBFE-0353-4885-BA6E-B18EB9A94DED}" destId="{C5A10295-DF20-F341-9C01-275476D68B2A}" srcOrd="0" destOrd="0" presId="urn:microsoft.com/office/officeart/2005/8/layout/vList2"/>
    <dgm:cxn modelId="{8F7D1F54-7315-4089-8130-BC44B69F89BB}" srcId="{B76A3E76-0788-41A3-8F06-B7D210D86F3B}" destId="{3ACDAE2A-F542-4AD1-89E6-76FDDD78BF33}" srcOrd="0" destOrd="0" parTransId="{E590DF06-41C3-4453-804C-877B052538D0}" sibTransId="{B90A5D8F-BD33-4D1E-9A5A-BA48F982B9D9}"/>
    <dgm:cxn modelId="{A8017967-5C2A-0F4B-B20A-C446C2EF5AEB}" type="presOf" srcId="{B76A3E76-0788-41A3-8F06-B7D210D86F3B}" destId="{0531EABA-D850-3D46-82CC-4BA13025270C}" srcOrd="0" destOrd="0" presId="urn:microsoft.com/office/officeart/2005/8/layout/vList2"/>
    <dgm:cxn modelId="{D26D2473-5D87-364E-8377-75EA58E55783}" type="presOf" srcId="{3ACDAE2A-F542-4AD1-89E6-76FDDD78BF33}" destId="{18CCF86A-3900-524B-B8EF-7858BD0B9541}" srcOrd="0" destOrd="0" presId="urn:microsoft.com/office/officeart/2005/8/layout/vList2"/>
    <dgm:cxn modelId="{132A7A89-0C3F-4C3D-87BD-31391B7B46E2}" srcId="{B76A3E76-0788-41A3-8F06-B7D210D86F3B}" destId="{B299CBFE-0353-4885-BA6E-B18EB9A94DED}" srcOrd="1" destOrd="0" parTransId="{71F6AFEC-CC28-472D-98A9-EE2AC9DE1AE2}" sibTransId="{60507329-787C-4E18-B089-89FE52B5501B}"/>
    <dgm:cxn modelId="{2B966B8B-9461-4C96-ABCD-AAC2515AC0D0}" srcId="{B76A3E76-0788-41A3-8F06-B7D210D86F3B}" destId="{0B780B06-3344-4765-AC62-B26D8112A491}" srcOrd="2" destOrd="0" parTransId="{E0111F67-4D38-464B-ABD8-FB74542A034D}" sibTransId="{B2B1886F-9372-4A76-A457-AE807DD4D94C}"/>
    <dgm:cxn modelId="{44042ACF-A925-4A73-8C5D-0C20BD96E2C0}" srcId="{B76A3E76-0788-41A3-8F06-B7D210D86F3B}" destId="{63AFD37C-CC25-4172-80FF-EF05E0625DD3}" srcOrd="3" destOrd="0" parTransId="{07C1B38E-DC95-486B-A9B0-68A5B9A892B8}" sibTransId="{CF9D6EA1-20D6-45DE-8B0A-87DEC6B688C3}"/>
    <dgm:cxn modelId="{5E786EF8-E120-4744-B129-3766DC55B618}" type="presOf" srcId="{0B780B06-3344-4765-AC62-B26D8112A491}" destId="{3843350E-7512-9B46-AB46-5FEA837472EC}" srcOrd="0" destOrd="0" presId="urn:microsoft.com/office/officeart/2005/8/layout/vList2"/>
    <dgm:cxn modelId="{4B2351CC-566A-034F-BBFB-1A32F74ED2E8}" type="presParOf" srcId="{0531EABA-D850-3D46-82CC-4BA13025270C}" destId="{18CCF86A-3900-524B-B8EF-7858BD0B9541}" srcOrd="0" destOrd="0" presId="urn:microsoft.com/office/officeart/2005/8/layout/vList2"/>
    <dgm:cxn modelId="{E723898F-44EC-AE4B-A19B-483ECA069C17}" type="presParOf" srcId="{0531EABA-D850-3D46-82CC-4BA13025270C}" destId="{414D845C-CF9C-7747-B81C-BFF5C538268A}" srcOrd="1" destOrd="0" presId="urn:microsoft.com/office/officeart/2005/8/layout/vList2"/>
    <dgm:cxn modelId="{8302A7CD-701A-344C-BEA0-07F770B552DF}" type="presParOf" srcId="{0531EABA-D850-3D46-82CC-4BA13025270C}" destId="{C5A10295-DF20-F341-9C01-275476D68B2A}" srcOrd="2" destOrd="0" presId="urn:microsoft.com/office/officeart/2005/8/layout/vList2"/>
    <dgm:cxn modelId="{78968D10-BB11-4845-BA08-908DB074A69C}" type="presParOf" srcId="{0531EABA-D850-3D46-82CC-4BA13025270C}" destId="{558A8B72-1A02-AE4E-A969-A4B3070A4C4A}" srcOrd="3" destOrd="0" presId="urn:microsoft.com/office/officeart/2005/8/layout/vList2"/>
    <dgm:cxn modelId="{8DFC6419-7CB9-024A-BC51-93E12EA6CC36}" type="presParOf" srcId="{0531EABA-D850-3D46-82CC-4BA13025270C}" destId="{3843350E-7512-9B46-AB46-5FEA837472EC}" srcOrd="4" destOrd="0" presId="urn:microsoft.com/office/officeart/2005/8/layout/vList2"/>
    <dgm:cxn modelId="{42EB720B-55AE-4643-9810-4C26A2B20437}" type="presParOf" srcId="{0531EABA-D850-3D46-82CC-4BA13025270C}" destId="{7ADC6FC1-4C96-B84D-A8ED-1FD55650E6ED}" srcOrd="5" destOrd="0" presId="urn:microsoft.com/office/officeart/2005/8/layout/vList2"/>
    <dgm:cxn modelId="{837128BB-CC7E-5D4A-A8C0-3006DA631617}" type="presParOf" srcId="{0531EABA-D850-3D46-82CC-4BA13025270C}" destId="{F825C7B6-9C9D-BD41-BD31-02D9448053F8}" srcOrd="6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8B47E3-27E7-E847-8112-7B269BF310D2}" type="doc">
      <dgm:prSet loTypeId="urn:microsoft.com/office/officeart/2005/8/layout/h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9027288-8FAE-1F40-BDA0-75E9308A23D2}">
      <dgm:prSet phldrT="[Text]"/>
      <dgm:spPr/>
      <dgm:t>
        <a:bodyPr/>
        <a:lstStyle/>
        <a:p>
          <a:r>
            <a:rPr lang="en-GB" dirty="0"/>
            <a:t>Soil Aeration</a:t>
          </a:r>
        </a:p>
      </dgm:t>
    </dgm:pt>
    <dgm:pt modelId="{B335D533-3B67-D64E-ABBC-632AAEAFFAA9}" type="parTrans" cxnId="{A1A197D6-96B3-AC43-BDDC-4DBC7CB34EE2}">
      <dgm:prSet/>
      <dgm:spPr/>
      <dgm:t>
        <a:bodyPr/>
        <a:lstStyle/>
        <a:p>
          <a:endParaRPr lang="en-GB"/>
        </a:p>
      </dgm:t>
    </dgm:pt>
    <dgm:pt modelId="{3DED322B-0B66-B242-BC4A-40CA685B60A2}" type="sibTrans" cxnId="{A1A197D6-96B3-AC43-BDDC-4DBC7CB34EE2}">
      <dgm:prSet/>
      <dgm:spPr/>
      <dgm:t>
        <a:bodyPr/>
        <a:lstStyle/>
        <a:p>
          <a:endParaRPr lang="en-GB"/>
        </a:p>
      </dgm:t>
    </dgm:pt>
    <dgm:pt modelId="{F63C1763-1EEF-2848-8390-758E82F21F90}">
      <dgm:prSet phldrT="[Text]"/>
      <dgm:spPr/>
      <dgm:t>
        <a:bodyPr/>
        <a:lstStyle/>
        <a:p>
          <a:r>
            <a:rPr lang="en-GB" dirty="0"/>
            <a:t>Water infiltration</a:t>
          </a:r>
        </a:p>
      </dgm:t>
    </dgm:pt>
    <dgm:pt modelId="{7BB0FE8C-23B6-DE4F-BFDA-DEB9DD0BA481}" type="parTrans" cxnId="{B9FDE4F2-C6F0-1F41-BF4F-D0015C6A2B03}">
      <dgm:prSet/>
      <dgm:spPr/>
      <dgm:t>
        <a:bodyPr/>
        <a:lstStyle/>
        <a:p>
          <a:endParaRPr lang="en-GB"/>
        </a:p>
      </dgm:t>
    </dgm:pt>
    <dgm:pt modelId="{7E61AD5D-122B-C249-8BF7-AC7B8421B085}" type="sibTrans" cxnId="{B9FDE4F2-C6F0-1F41-BF4F-D0015C6A2B03}">
      <dgm:prSet/>
      <dgm:spPr/>
      <dgm:t>
        <a:bodyPr/>
        <a:lstStyle/>
        <a:p>
          <a:endParaRPr lang="en-GB"/>
        </a:p>
      </dgm:t>
    </dgm:pt>
    <dgm:pt modelId="{6FCE69BC-34A8-2143-A641-EB2286E6B1C8}">
      <dgm:prSet phldrT="[Text]"/>
      <dgm:spPr/>
      <dgm:t>
        <a:bodyPr/>
        <a:lstStyle/>
        <a:p>
          <a:r>
            <a:rPr lang="en-GB" dirty="0"/>
            <a:t>Water holding</a:t>
          </a:r>
        </a:p>
      </dgm:t>
    </dgm:pt>
    <dgm:pt modelId="{F3FF3A69-0339-5043-956F-284B04CF62D9}" type="parTrans" cxnId="{DB28A437-56E6-1043-8167-D1FF5B28EFB5}">
      <dgm:prSet/>
      <dgm:spPr/>
      <dgm:t>
        <a:bodyPr/>
        <a:lstStyle/>
        <a:p>
          <a:endParaRPr lang="en-GB"/>
        </a:p>
      </dgm:t>
    </dgm:pt>
    <dgm:pt modelId="{8C7AED1A-CE19-F747-B3BB-54A2EDDC7649}" type="sibTrans" cxnId="{DB28A437-56E6-1043-8167-D1FF5B28EFB5}">
      <dgm:prSet/>
      <dgm:spPr/>
      <dgm:t>
        <a:bodyPr/>
        <a:lstStyle/>
        <a:p>
          <a:endParaRPr lang="en-GB"/>
        </a:p>
      </dgm:t>
    </dgm:pt>
    <dgm:pt modelId="{8E3C68E7-D744-364C-8B7C-B03B9D936922}">
      <dgm:prSet phldrT="[Text]"/>
      <dgm:spPr/>
      <dgm:t>
        <a:bodyPr/>
        <a:lstStyle/>
        <a:p>
          <a:r>
            <a:rPr lang="en-GB" b="1" dirty="0">
              <a:solidFill>
                <a:srgbClr val="7030A0"/>
              </a:solidFill>
            </a:rPr>
            <a:t>Water vapour harvested for irrigation</a:t>
          </a:r>
        </a:p>
      </dgm:t>
    </dgm:pt>
    <dgm:pt modelId="{6B74BBC3-75A5-604D-BE83-FEF4F606F4B7}" type="parTrans" cxnId="{7B5CA427-CEE0-9B42-8D0D-0A8CE477BA21}">
      <dgm:prSet/>
      <dgm:spPr/>
      <dgm:t>
        <a:bodyPr/>
        <a:lstStyle/>
        <a:p>
          <a:endParaRPr lang="en-GB"/>
        </a:p>
      </dgm:t>
    </dgm:pt>
    <dgm:pt modelId="{2DA5E3E3-3389-7743-826E-BA7FC4410464}" type="sibTrans" cxnId="{7B5CA427-CEE0-9B42-8D0D-0A8CE477BA21}">
      <dgm:prSet/>
      <dgm:spPr/>
      <dgm:t>
        <a:bodyPr/>
        <a:lstStyle/>
        <a:p>
          <a:endParaRPr lang="en-GB"/>
        </a:p>
      </dgm:t>
    </dgm:pt>
    <dgm:pt modelId="{117B9601-882C-BF4A-996D-5BAF4174277F}" type="pres">
      <dgm:prSet presAssocID="{958B47E3-27E7-E847-8112-7B269BF310D2}" presName="Name0" presStyleCnt="0">
        <dgm:presLayoutVars>
          <dgm:dir/>
          <dgm:animLvl val="lvl"/>
          <dgm:resizeHandles val="exact"/>
        </dgm:presLayoutVars>
      </dgm:prSet>
      <dgm:spPr/>
    </dgm:pt>
    <dgm:pt modelId="{F2ED9464-F387-9B49-AD02-8996F2B30874}" type="pres">
      <dgm:prSet presAssocID="{29027288-8FAE-1F40-BDA0-75E9308A23D2}" presName="composite" presStyleCnt="0"/>
      <dgm:spPr/>
    </dgm:pt>
    <dgm:pt modelId="{7D8B7AC1-1A53-A44D-A57F-BC4FA727FAFF}" type="pres">
      <dgm:prSet presAssocID="{29027288-8FAE-1F40-BDA0-75E9308A23D2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EFCDC318-1866-8444-89B3-38AAF5B226B7}" type="pres">
      <dgm:prSet presAssocID="{29027288-8FAE-1F40-BDA0-75E9308A23D2}" presName="desTx" presStyleLbl="alignAccFollowNode1" presStyleIdx="0" presStyleCnt="1" custLinFactNeighborX="13396" custLinFactNeighborY="1799">
        <dgm:presLayoutVars>
          <dgm:bulletEnabled val="1"/>
        </dgm:presLayoutVars>
      </dgm:prSet>
      <dgm:spPr/>
    </dgm:pt>
  </dgm:ptLst>
  <dgm:cxnLst>
    <dgm:cxn modelId="{7B5CA427-CEE0-9B42-8D0D-0A8CE477BA21}" srcId="{29027288-8FAE-1F40-BDA0-75E9308A23D2}" destId="{8E3C68E7-D744-364C-8B7C-B03B9D936922}" srcOrd="2" destOrd="0" parTransId="{6B74BBC3-75A5-604D-BE83-FEF4F606F4B7}" sibTransId="{2DA5E3E3-3389-7743-826E-BA7FC4410464}"/>
    <dgm:cxn modelId="{DB28A437-56E6-1043-8167-D1FF5B28EFB5}" srcId="{29027288-8FAE-1F40-BDA0-75E9308A23D2}" destId="{6FCE69BC-34A8-2143-A641-EB2286E6B1C8}" srcOrd="1" destOrd="0" parTransId="{F3FF3A69-0339-5043-956F-284B04CF62D9}" sibTransId="{8C7AED1A-CE19-F747-B3BB-54A2EDDC7649}"/>
    <dgm:cxn modelId="{1EA549C1-6843-8F4A-8163-95A6B2FFBB92}" type="presOf" srcId="{8E3C68E7-D744-364C-8B7C-B03B9D936922}" destId="{EFCDC318-1866-8444-89B3-38AAF5B226B7}" srcOrd="0" destOrd="2" presId="urn:microsoft.com/office/officeart/2005/8/layout/hList1"/>
    <dgm:cxn modelId="{67523CD0-07A3-F14D-B725-5C764742A323}" type="presOf" srcId="{29027288-8FAE-1F40-BDA0-75E9308A23D2}" destId="{7D8B7AC1-1A53-A44D-A57F-BC4FA727FAFF}" srcOrd="0" destOrd="0" presId="urn:microsoft.com/office/officeart/2005/8/layout/hList1"/>
    <dgm:cxn modelId="{A1A197D6-96B3-AC43-BDDC-4DBC7CB34EE2}" srcId="{958B47E3-27E7-E847-8112-7B269BF310D2}" destId="{29027288-8FAE-1F40-BDA0-75E9308A23D2}" srcOrd="0" destOrd="0" parTransId="{B335D533-3B67-D64E-ABBC-632AAEAFFAA9}" sibTransId="{3DED322B-0B66-B242-BC4A-40CA685B60A2}"/>
    <dgm:cxn modelId="{C14B77D9-93CA-DD46-BEC7-CD101A4F8FA3}" type="presOf" srcId="{6FCE69BC-34A8-2143-A641-EB2286E6B1C8}" destId="{EFCDC318-1866-8444-89B3-38AAF5B226B7}" srcOrd="0" destOrd="1" presId="urn:microsoft.com/office/officeart/2005/8/layout/hList1"/>
    <dgm:cxn modelId="{F93FCEEE-191E-8744-8DC6-735162E564D2}" type="presOf" srcId="{F63C1763-1EEF-2848-8390-758E82F21F90}" destId="{EFCDC318-1866-8444-89B3-38AAF5B226B7}" srcOrd="0" destOrd="0" presId="urn:microsoft.com/office/officeart/2005/8/layout/hList1"/>
    <dgm:cxn modelId="{02ECC3F2-FE92-6941-8BDC-5EEF049A0538}" type="presOf" srcId="{958B47E3-27E7-E847-8112-7B269BF310D2}" destId="{117B9601-882C-BF4A-996D-5BAF4174277F}" srcOrd="0" destOrd="0" presId="urn:microsoft.com/office/officeart/2005/8/layout/hList1"/>
    <dgm:cxn modelId="{B9FDE4F2-C6F0-1F41-BF4F-D0015C6A2B03}" srcId="{29027288-8FAE-1F40-BDA0-75E9308A23D2}" destId="{F63C1763-1EEF-2848-8390-758E82F21F90}" srcOrd="0" destOrd="0" parTransId="{7BB0FE8C-23B6-DE4F-BFDA-DEB9DD0BA481}" sibTransId="{7E61AD5D-122B-C249-8BF7-AC7B8421B085}"/>
    <dgm:cxn modelId="{A24C8004-C9F5-CF4D-95AF-AE53BA2090CA}" type="presParOf" srcId="{117B9601-882C-BF4A-996D-5BAF4174277F}" destId="{F2ED9464-F387-9B49-AD02-8996F2B30874}" srcOrd="0" destOrd="0" presId="urn:microsoft.com/office/officeart/2005/8/layout/hList1"/>
    <dgm:cxn modelId="{6E4DFE37-9718-C242-989A-527D9000965E}" type="presParOf" srcId="{F2ED9464-F387-9B49-AD02-8996F2B30874}" destId="{7D8B7AC1-1A53-A44D-A57F-BC4FA727FAFF}" srcOrd="0" destOrd="0" presId="urn:microsoft.com/office/officeart/2005/8/layout/hList1"/>
    <dgm:cxn modelId="{BB10D926-9FC1-8442-8CC7-1C96D2E06AE8}" type="presParOf" srcId="{F2ED9464-F387-9B49-AD02-8996F2B30874}" destId="{EFCDC318-1866-8444-89B3-38AAF5B226B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4F0BF1A-191E-4ADA-98AE-4E58A972935F}" type="doc">
      <dgm:prSet loTypeId="urn:microsoft.com/office/officeart/2005/8/layout/cycle8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IN"/>
        </a:p>
      </dgm:t>
    </dgm:pt>
    <dgm:pt modelId="{9ED88A55-50D0-4072-A413-349909DFF509}">
      <dgm:prSet phldrT="[Text]" custT="1"/>
      <dgm:spPr>
        <a:xfrm>
          <a:off x="2419324" y="363507"/>
          <a:ext cx="4697630" cy="4697630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 marL="0" lvl="0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PMDS</a:t>
          </a:r>
        </a:p>
        <a:p>
          <a:pPr marL="0" lvl="0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dirty="0">
              <a:solidFill>
                <a:schemeClr val="tx2">
                  <a:lumMod val="50000"/>
                </a:schemeClr>
              </a:solidFill>
              <a:latin typeface="Constantia"/>
              <a:ea typeface="+mn-ea"/>
              <a:cs typeface="+mn-cs"/>
            </a:rPr>
            <a:t>March to May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b="1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Mixed crops – vegetables, greens, millet, pulses, tubers and castor</a:t>
          </a:r>
          <a:endParaRPr lang="en-IN" sz="1600" b="1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  <a:p>
          <a:pPr marL="0" lvl="0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dirty="0">
            <a:solidFill>
              <a:sysClr val="window" lastClr="FFFFFF"/>
            </a:solidFill>
            <a:latin typeface="Constantia"/>
            <a:ea typeface="+mn-ea"/>
            <a:cs typeface="+mn-cs"/>
          </a:endParaRPr>
        </a:p>
      </dgm:t>
    </dgm:pt>
    <dgm:pt modelId="{1E26A002-72AB-48D3-ABC4-786E1B762778}" type="parTrans" cxnId="{3EC24AC8-A2A5-4A45-AD34-67C136F6A3E4}">
      <dgm:prSet/>
      <dgm:spPr/>
      <dgm:t>
        <a:bodyPr/>
        <a:lstStyle/>
        <a:p>
          <a:endParaRPr lang="en-IN"/>
        </a:p>
      </dgm:t>
    </dgm:pt>
    <dgm:pt modelId="{41A086DE-7AC2-48A3-8DA0-78710239F05B}" type="sibTrans" cxnId="{3EC24AC8-A2A5-4A45-AD34-67C136F6A3E4}">
      <dgm:prSet/>
      <dgm:spPr/>
      <dgm:t>
        <a:bodyPr/>
        <a:lstStyle/>
        <a:p>
          <a:endParaRPr lang="en-IN"/>
        </a:p>
      </dgm:t>
    </dgm:pt>
    <dgm:pt modelId="{7BA59093-6BFC-4B8F-81EB-89EC956D7B28}">
      <dgm:prSet phldrT="[Text]" custT="1"/>
      <dgm:spPr>
        <a:xfrm>
          <a:off x="2322575" y="531279"/>
          <a:ext cx="4697630" cy="4697630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rgbClr val="5B9BD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1800" b="1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Kharif</a:t>
          </a:r>
        </a:p>
        <a:p>
          <a:pPr>
            <a:buNone/>
          </a:pPr>
          <a:r>
            <a:rPr lang="en-US" sz="1800" b="1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June to Oct</a:t>
          </a:r>
        </a:p>
        <a:p>
          <a:pPr>
            <a:buNone/>
          </a:pPr>
          <a:r>
            <a:rPr lang="en-US" sz="1800" b="1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Relay of PMDS crops continued into Kharif season, with ground nut &amp; millet as main crop</a:t>
          </a:r>
          <a:endParaRPr lang="en-IN" sz="1800" b="1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DA30BA0C-1AA8-417E-8ADB-242107932430}" type="parTrans" cxnId="{485EF836-58BE-4A64-9919-2A9C8726470A}">
      <dgm:prSet/>
      <dgm:spPr/>
      <dgm:t>
        <a:bodyPr/>
        <a:lstStyle/>
        <a:p>
          <a:endParaRPr lang="en-IN"/>
        </a:p>
      </dgm:t>
    </dgm:pt>
    <dgm:pt modelId="{49A863C0-F6D4-4CDF-905F-6355F9CDC2A1}" type="sibTrans" cxnId="{485EF836-58BE-4A64-9919-2A9C8726470A}">
      <dgm:prSet/>
      <dgm:spPr/>
      <dgm:t>
        <a:bodyPr/>
        <a:lstStyle/>
        <a:p>
          <a:endParaRPr lang="en-IN"/>
        </a:p>
      </dgm:t>
    </dgm:pt>
    <dgm:pt modelId="{F1040165-B465-4A84-8B70-A86AE1DCD7EF}">
      <dgm:prSet phldrT="[Text]" custT="1"/>
      <dgm:spPr>
        <a:xfrm>
          <a:off x="2225827" y="363507"/>
          <a:ext cx="4697630" cy="4697630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rgbClr val="5B9BD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>
            <a:buNone/>
          </a:pPr>
          <a:r>
            <a:rPr lang="en-US" sz="2000" b="1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Rabi </a:t>
          </a:r>
        </a:p>
        <a:p>
          <a:pPr>
            <a:buNone/>
          </a:pPr>
          <a:r>
            <a:rPr lang="en-US" sz="2000" b="1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Nov to Feb</a:t>
          </a:r>
        </a:p>
        <a:p>
          <a:pPr>
            <a:buNone/>
          </a:pPr>
          <a:r>
            <a:rPr lang="en-US" sz="2000" b="1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Vegetables, greens, tubers and oilseed</a:t>
          </a:r>
          <a:endParaRPr lang="en-IN" sz="2000" b="1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AADE8EE7-98D5-492B-8202-1E25EC2262A1}" type="parTrans" cxnId="{5A0D1C68-1260-49BE-A814-A58ACB4F5934}">
      <dgm:prSet/>
      <dgm:spPr/>
      <dgm:t>
        <a:bodyPr/>
        <a:lstStyle/>
        <a:p>
          <a:endParaRPr lang="en-IN"/>
        </a:p>
      </dgm:t>
    </dgm:pt>
    <dgm:pt modelId="{01E155C2-D720-4EA0-AAF1-26C02295840C}" type="sibTrans" cxnId="{5A0D1C68-1260-49BE-A814-A58ACB4F5934}">
      <dgm:prSet/>
      <dgm:spPr/>
      <dgm:t>
        <a:bodyPr/>
        <a:lstStyle/>
        <a:p>
          <a:endParaRPr lang="en-IN"/>
        </a:p>
      </dgm:t>
    </dgm:pt>
    <dgm:pt modelId="{A1DB8D6B-6DAB-414D-98CD-6872E0374485}" type="pres">
      <dgm:prSet presAssocID="{24F0BF1A-191E-4ADA-98AE-4E58A972935F}" presName="compositeShape" presStyleCnt="0">
        <dgm:presLayoutVars>
          <dgm:chMax val="7"/>
          <dgm:dir/>
          <dgm:resizeHandles val="exact"/>
        </dgm:presLayoutVars>
      </dgm:prSet>
      <dgm:spPr/>
    </dgm:pt>
    <dgm:pt modelId="{CE8419A5-40B8-4FC3-B969-0BB057802781}" type="pres">
      <dgm:prSet presAssocID="{24F0BF1A-191E-4ADA-98AE-4E58A972935F}" presName="wedge1" presStyleLbl="node1" presStyleIdx="0" presStyleCnt="3"/>
      <dgm:spPr/>
    </dgm:pt>
    <dgm:pt modelId="{A5ED9093-C7E4-4FDA-B314-DF9D97E6B493}" type="pres">
      <dgm:prSet presAssocID="{24F0BF1A-191E-4ADA-98AE-4E58A972935F}" presName="dummy1a" presStyleCnt="0"/>
      <dgm:spPr/>
    </dgm:pt>
    <dgm:pt modelId="{1480593E-DD1B-444F-BA64-4191AE4F3ACE}" type="pres">
      <dgm:prSet presAssocID="{24F0BF1A-191E-4ADA-98AE-4E58A972935F}" presName="dummy1b" presStyleCnt="0"/>
      <dgm:spPr/>
    </dgm:pt>
    <dgm:pt modelId="{794C852F-E080-4F47-98F2-3C1531E5FC86}" type="pres">
      <dgm:prSet presAssocID="{24F0BF1A-191E-4ADA-98AE-4E58A972935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166651D3-B787-47A7-BD7F-10AB0D972ADC}" type="pres">
      <dgm:prSet presAssocID="{24F0BF1A-191E-4ADA-98AE-4E58A972935F}" presName="wedge2" presStyleLbl="node1" presStyleIdx="1" presStyleCnt="3"/>
      <dgm:spPr/>
    </dgm:pt>
    <dgm:pt modelId="{59C857DD-032B-4AAC-8D2A-11FF7FD04D86}" type="pres">
      <dgm:prSet presAssocID="{24F0BF1A-191E-4ADA-98AE-4E58A972935F}" presName="dummy2a" presStyleCnt="0"/>
      <dgm:spPr/>
    </dgm:pt>
    <dgm:pt modelId="{14023F44-607E-47C7-9CE2-74CAF59C3F84}" type="pres">
      <dgm:prSet presAssocID="{24F0BF1A-191E-4ADA-98AE-4E58A972935F}" presName="dummy2b" presStyleCnt="0"/>
      <dgm:spPr/>
    </dgm:pt>
    <dgm:pt modelId="{8DE44E5B-36FB-4CFD-B5F4-D15CF0A578A3}" type="pres">
      <dgm:prSet presAssocID="{24F0BF1A-191E-4ADA-98AE-4E58A972935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3563127E-1CF3-4210-BAE1-7EDC7A7107D4}" type="pres">
      <dgm:prSet presAssocID="{24F0BF1A-191E-4ADA-98AE-4E58A972935F}" presName="wedge3" presStyleLbl="node1" presStyleIdx="2" presStyleCnt="3"/>
      <dgm:spPr/>
    </dgm:pt>
    <dgm:pt modelId="{08AEB4D4-3EDD-4034-B2B7-FA27FFD4F418}" type="pres">
      <dgm:prSet presAssocID="{24F0BF1A-191E-4ADA-98AE-4E58A972935F}" presName="dummy3a" presStyleCnt="0"/>
      <dgm:spPr/>
    </dgm:pt>
    <dgm:pt modelId="{F6B40DF9-D436-4F64-A7BF-5F3E0187B6FE}" type="pres">
      <dgm:prSet presAssocID="{24F0BF1A-191E-4ADA-98AE-4E58A972935F}" presName="dummy3b" presStyleCnt="0"/>
      <dgm:spPr/>
    </dgm:pt>
    <dgm:pt modelId="{2CE335D0-5304-484E-B209-AE25FC4F47A7}" type="pres">
      <dgm:prSet presAssocID="{24F0BF1A-191E-4ADA-98AE-4E58A972935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C604737F-BBB8-4DEC-9846-E04E8BAC4DE6}" type="pres">
      <dgm:prSet presAssocID="{41A086DE-7AC2-48A3-8DA0-78710239F05B}" presName="arrowWedge1" presStyleLbl="fgSibTrans2D1" presStyleIdx="0" presStyleCnt="3" custScaleX="100495"/>
      <dgm:spPr>
        <a:xfrm>
          <a:off x="2115840" y="72701"/>
          <a:ext cx="5305373" cy="5279241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</dgm:pt>
    <dgm:pt modelId="{D2230103-753E-4E27-9612-4C5B0F93F6F7}" type="pres">
      <dgm:prSet presAssocID="{49A863C0-F6D4-4CDF-905F-6355F9CDC2A1}" presName="arrowWedge2" presStyleLbl="fgSibTrans2D1" presStyleIdx="1" presStyleCnt="3"/>
      <dgm:spPr>
        <a:xfrm>
          <a:off x="2031770" y="240176"/>
          <a:ext cx="5279241" cy="5279241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rgbClr val="5B9BD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</dgm:pt>
    <dgm:pt modelId="{ABEA911D-D426-4174-844B-A113E5594C40}" type="pres">
      <dgm:prSet presAssocID="{01E155C2-D720-4EA0-AAF1-26C02295840C}" presName="arrowWedge3" presStyleLbl="fgSibTrans2D1" presStyleIdx="2" presStyleCnt="3"/>
      <dgm:spPr>
        <a:xfrm>
          <a:off x="1934633" y="72701"/>
          <a:ext cx="5279241" cy="5279241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rgbClr val="5B9BD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</dgm:pt>
  </dgm:ptLst>
  <dgm:cxnLst>
    <dgm:cxn modelId="{485EF836-58BE-4A64-9919-2A9C8726470A}" srcId="{24F0BF1A-191E-4ADA-98AE-4E58A972935F}" destId="{7BA59093-6BFC-4B8F-81EB-89EC956D7B28}" srcOrd="1" destOrd="0" parTransId="{DA30BA0C-1AA8-417E-8ADB-242107932430}" sibTransId="{49A863C0-F6D4-4CDF-905F-6355F9CDC2A1}"/>
    <dgm:cxn modelId="{5A0D1C68-1260-49BE-A814-A58ACB4F5934}" srcId="{24F0BF1A-191E-4ADA-98AE-4E58A972935F}" destId="{F1040165-B465-4A84-8B70-A86AE1DCD7EF}" srcOrd="2" destOrd="0" parTransId="{AADE8EE7-98D5-492B-8202-1E25EC2262A1}" sibTransId="{01E155C2-D720-4EA0-AAF1-26C02295840C}"/>
    <dgm:cxn modelId="{0E569973-260C-4074-844A-62890E7D8126}" type="presOf" srcId="{9ED88A55-50D0-4072-A413-349909DFF509}" destId="{CE8419A5-40B8-4FC3-B969-0BB057802781}" srcOrd="0" destOrd="0" presId="urn:microsoft.com/office/officeart/2005/8/layout/cycle8"/>
    <dgm:cxn modelId="{EEACA490-B5D4-4364-AAD9-A2312DDCCFBC}" type="presOf" srcId="{7BA59093-6BFC-4B8F-81EB-89EC956D7B28}" destId="{166651D3-B787-47A7-BD7F-10AB0D972ADC}" srcOrd="0" destOrd="0" presId="urn:microsoft.com/office/officeart/2005/8/layout/cycle8"/>
    <dgm:cxn modelId="{FC315593-0ABF-4683-A2A5-C607AEEA3AF6}" type="presOf" srcId="{24F0BF1A-191E-4ADA-98AE-4E58A972935F}" destId="{A1DB8D6B-6DAB-414D-98CD-6872E0374485}" srcOrd="0" destOrd="0" presId="urn:microsoft.com/office/officeart/2005/8/layout/cycle8"/>
    <dgm:cxn modelId="{0B03A4AE-4167-4781-95D6-AAD11F8ABE72}" type="presOf" srcId="{9ED88A55-50D0-4072-A413-349909DFF509}" destId="{794C852F-E080-4F47-98F2-3C1531E5FC86}" srcOrd="1" destOrd="0" presId="urn:microsoft.com/office/officeart/2005/8/layout/cycle8"/>
    <dgm:cxn modelId="{EE566CBB-ED65-4C94-A6D1-BCAEC82BA7F3}" type="presOf" srcId="{7BA59093-6BFC-4B8F-81EB-89EC956D7B28}" destId="{8DE44E5B-36FB-4CFD-B5F4-D15CF0A578A3}" srcOrd="1" destOrd="0" presId="urn:microsoft.com/office/officeart/2005/8/layout/cycle8"/>
    <dgm:cxn modelId="{3EC24AC8-A2A5-4A45-AD34-67C136F6A3E4}" srcId="{24F0BF1A-191E-4ADA-98AE-4E58A972935F}" destId="{9ED88A55-50D0-4072-A413-349909DFF509}" srcOrd="0" destOrd="0" parTransId="{1E26A002-72AB-48D3-ABC4-786E1B762778}" sibTransId="{41A086DE-7AC2-48A3-8DA0-78710239F05B}"/>
    <dgm:cxn modelId="{BD8338D2-6D67-49E5-8832-ED607D7756A8}" type="presOf" srcId="{F1040165-B465-4A84-8B70-A86AE1DCD7EF}" destId="{2CE335D0-5304-484E-B209-AE25FC4F47A7}" srcOrd="1" destOrd="0" presId="urn:microsoft.com/office/officeart/2005/8/layout/cycle8"/>
    <dgm:cxn modelId="{E03065F4-626F-4EE8-9ECB-8D97464B92D0}" type="presOf" srcId="{F1040165-B465-4A84-8B70-A86AE1DCD7EF}" destId="{3563127E-1CF3-4210-BAE1-7EDC7A7107D4}" srcOrd="0" destOrd="0" presId="urn:microsoft.com/office/officeart/2005/8/layout/cycle8"/>
    <dgm:cxn modelId="{E3455C3C-EF82-49C8-BF4F-E977D324CDF4}" type="presParOf" srcId="{A1DB8D6B-6DAB-414D-98CD-6872E0374485}" destId="{CE8419A5-40B8-4FC3-B969-0BB057802781}" srcOrd="0" destOrd="0" presId="urn:microsoft.com/office/officeart/2005/8/layout/cycle8"/>
    <dgm:cxn modelId="{117789F3-4863-464C-B562-410BF08D9981}" type="presParOf" srcId="{A1DB8D6B-6DAB-414D-98CD-6872E0374485}" destId="{A5ED9093-C7E4-4FDA-B314-DF9D97E6B493}" srcOrd="1" destOrd="0" presId="urn:microsoft.com/office/officeart/2005/8/layout/cycle8"/>
    <dgm:cxn modelId="{B74F067A-3FCD-4A86-80F4-A109E779D56F}" type="presParOf" srcId="{A1DB8D6B-6DAB-414D-98CD-6872E0374485}" destId="{1480593E-DD1B-444F-BA64-4191AE4F3ACE}" srcOrd="2" destOrd="0" presId="urn:microsoft.com/office/officeart/2005/8/layout/cycle8"/>
    <dgm:cxn modelId="{2C07AF85-A322-4A99-8210-BC4CC90801D8}" type="presParOf" srcId="{A1DB8D6B-6DAB-414D-98CD-6872E0374485}" destId="{794C852F-E080-4F47-98F2-3C1531E5FC86}" srcOrd="3" destOrd="0" presId="urn:microsoft.com/office/officeart/2005/8/layout/cycle8"/>
    <dgm:cxn modelId="{6E944D3D-227D-4ED9-9DF0-20D38BD73CD7}" type="presParOf" srcId="{A1DB8D6B-6DAB-414D-98CD-6872E0374485}" destId="{166651D3-B787-47A7-BD7F-10AB0D972ADC}" srcOrd="4" destOrd="0" presId="urn:microsoft.com/office/officeart/2005/8/layout/cycle8"/>
    <dgm:cxn modelId="{3A0F7644-0DEA-4DBB-A741-3532F5CB7021}" type="presParOf" srcId="{A1DB8D6B-6DAB-414D-98CD-6872E0374485}" destId="{59C857DD-032B-4AAC-8D2A-11FF7FD04D86}" srcOrd="5" destOrd="0" presId="urn:microsoft.com/office/officeart/2005/8/layout/cycle8"/>
    <dgm:cxn modelId="{3D2C9BF2-7D18-43A4-A129-7057BA545C35}" type="presParOf" srcId="{A1DB8D6B-6DAB-414D-98CD-6872E0374485}" destId="{14023F44-607E-47C7-9CE2-74CAF59C3F84}" srcOrd="6" destOrd="0" presId="urn:microsoft.com/office/officeart/2005/8/layout/cycle8"/>
    <dgm:cxn modelId="{BDBF30EA-A855-47E6-822D-6A15CCC92BC5}" type="presParOf" srcId="{A1DB8D6B-6DAB-414D-98CD-6872E0374485}" destId="{8DE44E5B-36FB-4CFD-B5F4-D15CF0A578A3}" srcOrd="7" destOrd="0" presId="urn:microsoft.com/office/officeart/2005/8/layout/cycle8"/>
    <dgm:cxn modelId="{4CB49B5E-C7D7-44F5-9114-9BCAD8D3FCB4}" type="presParOf" srcId="{A1DB8D6B-6DAB-414D-98CD-6872E0374485}" destId="{3563127E-1CF3-4210-BAE1-7EDC7A7107D4}" srcOrd="8" destOrd="0" presId="urn:microsoft.com/office/officeart/2005/8/layout/cycle8"/>
    <dgm:cxn modelId="{9FE197FA-136E-4EBD-A05E-54910FDCA11D}" type="presParOf" srcId="{A1DB8D6B-6DAB-414D-98CD-6872E0374485}" destId="{08AEB4D4-3EDD-4034-B2B7-FA27FFD4F418}" srcOrd="9" destOrd="0" presId="urn:microsoft.com/office/officeart/2005/8/layout/cycle8"/>
    <dgm:cxn modelId="{669090B9-2F83-411B-BD62-DC1D234163E6}" type="presParOf" srcId="{A1DB8D6B-6DAB-414D-98CD-6872E0374485}" destId="{F6B40DF9-D436-4F64-A7BF-5F3E0187B6FE}" srcOrd="10" destOrd="0" presId="urn:microsoft.com/office/officeart/2005/8/layout/cycle8"/>
    <dgm:cxn modelId="{B25C72CE-E923-4CE7-B752-B9FA847098EA}" type="presParOf" srcId="{A1DB8D6B-6DAB-414D-98CD-6872E0374485}" destId="{2CE335D0-5304-484E-B209-AE25FC4F47A7}" srcOrd="11" destOrd="0" presId="urn:microsoft.com/office/officeart/2005/8/layout/cycle8"/>
    <dgm:cxn modelId="{C1040D63-5AC2-4340-B34B-04810FE52514}" type="presParOf" srcId="{A1DB8D6B-6DAB-414D-98CD-6872E0374485}" destId="{C604737F-BBB8-4DEC-9846-E04E8BAC4DE6}" srcOrd="12" destOrd="0" presId="urn:microsoft.com/office/officeart/2005/8/layout/cycle8"/>
    <dgm:cxn modelId="{7CB5CFBD-C65C-4D7F-9028-8501C64FD9F0}" type="presParOf" srcId="{A1DB8D6B-6DAB-414D-98CD-6872E0374485}" destId="{D2230103-753E-4E27-9612-4C5B0F93F6F7}" srcOrd="13" destOrd="0" presId="urn:microsoft.com/office/officeart/2005/8/layout/cycle8"/>
    <dgm:cxn modelId="{82D0AF54-47E5-4A44-A21F-C12E47A9272A}" type="presParOf" srcId="{A1DB8D6B-6DAB-414D-98CD-6872E0374485}" destId="{ABEA911D-D426-4174-844B-A113E5594C40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410754-F83C-4F21-85AE-B362C52FDB5E}">
      <dsp:nvSpPr>
        <dsp:cNvPr id="0" name=""/>
        <dsp:cNvSpPr/>
      </dsp:nvSpPr>
      <dsp:spPr>
        <a:xfrm>
          <a:off x="498" y="1080429"/>
          <a:ext cx="1943565" cy="1166139"/>
        </a:xfrm>
        <a:prstGeom prst="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Soil to be covered with crops 365 days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(Living root) </a:t>
          </a:r>
        </a:p>
      </dsp:txBody>
      <dsp:txXfrm>
        <a:off x="498" y="1080429"/>
        <a:ext cx="1943565" cy="1166139"/>
      </dsp:txXfrm>
    </dsp:sp>
    <dsp:sp modelId="{F0BE5D21-26A6-46A0-914D-6DEE18FA8157}">
      <dsp:nvSpPr>
        <dsp:cNvPr id="0" name=""/>
        <dsp:cNvSpPr/>
      </dsp:nvSpPr>
      <dsp:spPr>
        <a:xfrm>
          <a:off x="2138420" y="1093886"/>
          <a:ext cx="1943565" cy="1166139"/>
        </a:xfrm>
        <a:prstGeom prst="rect">
          <a:avLst/>
        </a:prstGeom>
        <a:solidFill>
          <a:srgbClr val="00B05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Diverse crops , trees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15 – 20 crops</a:t>
          </a:r>
        </a:p>
      </dsp:txBody>
      <dsp:txXfrm>
        <a:off x="2138420" y="1093886"/>
        <a:ext cx="1943565" cy="1166139"/>
      </dsp:txXfrm>
    </dsp:sp>
    <dsp:sp modelId="{02A60ACF-FF6F-468E-81EB-D578B650166D}">
      <dsp:nvSpPr>
        <dsp:cNvPr id="0" name=""/>
        <dsp:cNvSpPr/>
      </dsp:nvSpPr>
      <dsp:spPr>
        <a:xfrm>
          <a:off x="498" y="2293035"/>
          <a:ext cx="1943565" cy="1166139"/>
        </a:xfrm>
        <a:prstGeom prst="rect">
          <a:avLst/>
        </a:prstGeom>
        <a:solidFill>
          <a:srgbClr val="00B05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 </a:t>
          </a:r>
          <a:r>
            <a:rPr lang="en-US" sz="1600" b="1" kern="1200" dirty="0"/>
            <a:t>Minimal disturbance of soils </a:t>
          </a:r>
        </a:p>
      </dsp:txBody>
      <dsp:txXfrm>
        <a:off x="498" y="2293035"/>
        <a:ext cx="1943565" cy="1166139"/>
      </dsp:txXfrm>
    </dsp:sp>
    <dsp:sp modelId="{127F8E8A-AA81-495F-8646-D2061F1D95D5}">
      <dsp:nvSpPr>
        <dsp:cNvPr id="0" name=""/>
        <dsp:cNvSpPr/>
      </dsp:nvSpPr>
      <dsp:spPr>
        <a:xfrm>
          <a:off x="2138420" y="2293035"/>
          <a:ext cx="1943565" cy="1166139"/>
        </a:xfrm>
        <a:prstGeom prst="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Integrate animals into farming </a:t>
          </a:r>
        </a:p>
      </dsp:txBody>
      <dsp:txXfrm>
        <a:off x="2138420" y="2293035"/>
        <a:ext cx="1943565" cy="1166139"/>
      </dsp:txXfrm>
    </dsp:sp>
    <dsp:sp modelId="{4C95A8C5-0FE0-472D-A031-B9A5EDEA840D}">
      <dsp:nvSpPr>
        <dsp:cNvPr id="0" name=""/>
        <dsp:cNvSpPr/>
      </dsp:nvSpPr>
      <dsp:spPr>
        <a:xfrm>
          <a:off x="498" y="3653531"/>
          <a:ext cx="1943565" cy="1166139"/>
        </a:xfrm>
        <a:prstGeom prst="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 </a:t>
          </a:r>
          <a:r>
            <a:rPr lang="en-US" sz="1600" b="1" kern="1200" dirty="0"/>
            <a:t>Bio stimulants as necessary catalysts </a:t>
          </a:r>
        </a:p>
      </dsp:txBody>
      <dsp:txXfrm>
        <a:off x="498" y="3653531"/>
        <a:ext cx="1943565" cy="1166139"/>
      </dsp:txXfrm>
    </dsp:sp>
    <dsp:sp modelId="{36CC67CE-966B-4DCF-9854-0409FE18E6A5}">
      <dsp:nvSpPr>
        <dsp:cNvPr id="0" name=""/>
        <dsp:cNvSpPr/>
      </dsp:nvSpPr>
      <dsp:spPr>
        <a:xfrm>
          <a:off x="2138420" y="3653531"/>
          <a:ext cx="1943565" cy="1166139"/>
        </a:xfrm>
        <a:prstGeom prst="rect">
          <a:avLst/>
        </a:prstGeom>
        <a:solidFill>
          <a:srgbClr val="00B05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 </a:t>
          </a:r>
          <a:r>
            <a:rPr lang="en-US" sz="1600" b="1" kern="1200" dirty="0"/>
            <a:t>Increase amount and diversity of organic residues</a:t>
          </a:r>
        </a:p>
      </dsp:txBody>
      <dsp:txXfrm>
        <a:off x="2138420" y="3653531"/>
        <a:ext cx="1943565" cy="1166139"/>
      </dsp:txXfrm>
    </dsp:sp>
    <dsp:sp modelId="{F7658839-534D-46D3-B238-7CB5D081B93D}">
      <dsp:nvSpPr>
        <dsp:cNvPr id="0" name=""/>
        <dsp:cNvSpPr/>
      </dsp:nvSpPr>
      <dsp:spPr>
        <a:xfrm>
          <a:off x="1082598" y="6034802"/>
          <a:ext cx="1943565" cy="633225"/>
        </a:xfrm>
        <a:prstGeom prst="rect">
          <a:avLst/>
        </a:prstGeom>
        <a:solidFill>
          <a:srgbClr val="FF000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No synthetic fertilizers, pesticides, herbicides, weedicides</a:t>
          </a:r>
        </a:p>
      </dsp:txBody>
      <dsp:txXfrm>
        <a:off x="1082598" y="6034802"/>
        <a:ext cx="1943565" cy="633225"/>
      </dsp:txXfrm>
    </dsp:sp>
    <dsp:sp modelId="{A53DD6EB-BF61-441A-AD3E-EB18ECD58DF7}">
      <dsp:nvSpPr>
        <dsp:cNvPr id="0" name=""/>
        <dsp:cNvSpPr/>
      </dsp:nvSpPr>
      <dsp:spPr>
        <a:xfrm>
          <a:off x="2138420" y="4852692"/>
          <a:ext cx="1943565" cy="1166139"/>
        </a:xfrm>
        <a:prstGeom prst="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Pest management through better agronomic practices, botanical extracts</a:t>
          </a:r>
        </a:p>
      </dsp:txBody>
      <dsp:txXfrm>
        <a:off x="2138420" y="4852692"/>
        <a:ext cx="1943565" cy="1166139"/>
      </dsp:txXfrm>
    </dsp:sp>
    <dsp:sp modelId="{BF676789-4785-BD43-8004-263EA36A0837}">
      <dsp:nvSpPr>
        <dsp:cNvPr id="0" name=""/>
        <dsp:cNvSpPr/>
      </dsp:nvSpPr>
      <dsp:spPr>
        <a:xfrm>
          <a:off x="3491" y="4738721"/>
          <a:ext cx="1943565" cy="1166139"/>
        </a:xfrm>
        <a:prstGeom prst="rect">
          <a:avLst/>
        </a:prstGeom>
        <a:solidFill>
          <a:srgbClr val="00B05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 Use indigenous seed </a:t>
          </a:r>
        </a:p>
      </dsp:txBody>
      <dsp:txXfrm>
        <a:off x="3491" y="4738721"/>
        <a:ext cx="1943565" cy="11661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CCF86A-3900-524B-B8EF-7858BD0B9541}">
      <dsp:nvSpPr>
        <dsp:cNvPr id="0" name=""/>
        <dsp:cNvSpPr/>
      </dsp:nvSpPr>
      <dsp:spPr>
        <a:xfrm>
          <a:off x="0" y="555"/>
          <a:ext cx="7239000" cy="80766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1. Soil carbon sequestration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2. Greater water holding(+1 gm carbon -&gt; +8 gm water)</a:t>
          </a:r>
        </a:p>
      </dsp:txBody>
      <dsp:txXfrm>
        <a:off x="39427" y="39982"/>
        <a:ext cx="7160146" cy="728811"/>
      </dsp:txXfrm>
    </dsp:sp>
    <dsp:sp modelId="{C5A10295-DF20-F341-9C01-275476D68B2A}">
      <dsp:nvSpPr>
        <dsp:cNvPr id="0" name=""/>
        <dsp:cNvSpPr/>
      </dsp:nvSpPr>
      <dsp:spPr>
        <a:xfrm>
          <a:off x="0" y="818796"/>
          <a:ext cx="7239000" cy="807665"/>
        </a:xfrm>
        <a:prstGeom prst="round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3. Efficient Nutrient absorption mechanism</a:t>
          </a:r>
        </a:p>
      </dsp:txBody>
      <dsp:txXfrm>
        <a:off x="39427" y="858223"/>
        <a:ext cx="7160146" cy="728811"/>
      </dsp:txXfrm>
    </dsp:sp>
    <dsp:sp modelId="{3843350E-7512-9B46-AB46-5FEA837472EC}">
      <dsp:nvSpPr>
        <dsp:cNvPr id="0" name=""/>
        <dsp:cNvSpPr/>
      </dsp:nvSpPr>
      <dsp:spPr>
        <a:xfrm>
          <a:off x="0" y="1637037"/>
          <a:ext cx="7239000" cy="807665"/>
        </a:xfrm>
        <a:prstGeom prst="round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1"/>
              </a:solidFill>
            </a:rPr>
            <a:t>4. </a:t>
          </a:r>
          <a:r>
            <a:rPr lang="en-US" sz="2400" kern="1200" dirty="0" err="1">
              <a:solidFill>
                <a:schemeClr val="tx1"/>
              </a:solidFill>
            </a:rPr>
            <a:t>Mycorryzha</a:t>
          </a:r>
          <a:r>
            <a:rPr lang="en-US" sz="2400" kern="1200" dirty="0">
              <a:solidFill>
                <a:schemeClr val="tx1"/>
              </a:solidFill>
            </a:rPr>
            <a:t> and other microbes create  soil structure </a:t>
          </a:r>
        </a:p>
      </dsp:txBody>
      <dsp:txXfrm>
        <a:off x="39427" y="1676464"/>
        <a:ext cx="7160146" cy="728811"/>
      </dsp:txXfrm>
    </dsp:sp>
    <dsp:sp modelId="{F825C7B6-9C9D-BD41-BD31-02D9448053F8}">
      <dsp:nvSpPr>
        <dsp:cNvPr id="0" name=""/>
        <dsp:cNvSpPr/>
      </dsp:nvSpPr>
      <dsp:spPr>
        <a:xfrm>
          <a:off x="0" y="2455277"/>
          <a:ext cx="7239000" cy="807665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5. Increase in soil porosity – 50%  60 % air</a:t>
          </a:r>
        </a:p>
      </dsp:txBody>
      <dsp:txXfrm>
        <a:off x="39427" y="2494704"/>
        <a:ext cx="7160146" cy="72881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8B7AC1-1A53-A44D-A57F-BC4FA727FAFF}">
      <dsp:nvSpPr>
        <dsp:cNvPr id="0" name=""/>
        <dsp:cNvSpPr/>
      </dsp:nvSpPr>
      <dsp:spPr>
        <a:xfrm>
          <a:off x="0" y="276669"/>
          <a:ext cx="3205333" cy="806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Soil Aeration</a:t>
          </a:r>
        </a:p>
      </dsp:txBody>
      <dsp:txXfrm>
        <a:off x="0" y="276669"/>
        <a:ext cx="3205333" cy="806400"/>
      </dsp:txXfrm>
    </dsp:sp>
    <dsp:sp modelId="{EFCDC318-1866-8444-89B3-38AAF5B226B7}">
      <dsp:nvSpPr>
        <dsp:cNvPr id="0" name=""/>
        <dsp:cNvSpPr/>
      </dsp:nvSpPr>
      <dsp:spPr>
        <a:xfrm>
          <a:off x="0" y="1127316"/>
          <a:ext cx="3205333" cy="245951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kern="1200" dirty="0"/>
            <a:t>Water infiltration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kern="1200" dirty="0"/>
            <a:t>Water holding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b="1" kern="1200" dirty="0">
              <a:solidFill>
                <a:srgbClr val="7030A0"/>
              </a:solidFill>
            </a:rPr>
            <a:t>Water vapour harvested for irrigation</a:t>
          </a:r>
        </a:p>
      </dsp:txBody>
      <dsp:txXfrm>
        <a:off x="0" y="1127316"/>
        <a:ext cx="3205333" cy="24595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8419A5-40B8-4FC3-B969-0BB057802781}">
      <dsp:nvSpPr>
        <dsp:cNvPr id="0" name=""/>
        <dsp:cNvSpPr/>
      </dsp:nvSpPr>
      <dsp:spPr>
        <a:xfrm>
          <a:off x="3904869" y="399981"/>
          <a:ext cx="5168993" cy="5168993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PMDS</a:t>
          </a:r>
        </a:p>
        <a:p>
          <a:pPr marL="0"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2">
                  <a:lumMod val="50000"/>
                </a:schemeClr>
              </a:solidFill>
              <a:latin typeface="Constantia"/>
              <a:ea typeface="+mn-ea"/>
              <a:cs typeface="+mn-cs"/>
            </a:rPr>
            <a:t>March to May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b="1" kern="12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Mixed crops – vegetables, greens, millet, pulses, tubers and castor</a:t>
          </a:r>
          <a:endParaRPr lang="en-IN" sz="1600" b="1" kern="1200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  <a:p>
          <a:pPr marL="0"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dirty="0">
            <a:solidFill>
              <a:sysClr val="window" lastClr="FFFFFF"/>
            </a:solidFill>
            <a:latin typeface="Constantia"/>
            <a:ea typeface="+mn-ea"/>
            <a:cs typeface="+mn-cs"/>
          </a:endParaRPr>
        </a:p>
      </dsp:txBody>
      <dsp:txXfrm>
        <a:off x="6899403" y="1720608"/>
        <a:ext cx="1305367" cy="1087807"/>
      </dsp:txXfrm>
    </dsp:sp>
    <dsp:sp modelId="{166651D3-B787-47A7-BD7F-10AB0D972ADC}">
      <dsp:nvSpPr>
        <dsp:cNvPr id="0" name=""/>
        <dsp:cNvSpPr/>
      </dsp:nvSpPr>
      <dsp:spPr>
        <a:xfrm>
          <a:off x="3798413" y="584588"/>
          <a:ext cx="5168993" cy="5168993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rgbClr val="5B9BD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Kharif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June to Oct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Relay of PMDS crops continued into Kharif season, with ground nut &amp; millet as main crop</a:t>
          </a:r>
          <a:endParaRPr lang="en-IN" sz="1800" b="1" kern="1200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>
        <a:off x="5434651" y="4136537"/>
        <a:ext cx="1958051" cy="957270"/>
      </dsp:txXfrm>
    </dsp:sp>
    <dsp:sp modelId="{3563127E-1CF3-4210-BAE1-7EDC7A7107D4}">
      <dsp:nvSpPr>
        <dsp:cNvPr id="0" name=""/>
        <dsp:cNvSpPr/>
      </dsp:nvSpPr>
      <dsp:spPr>
        <a:xfrm>
          <a:off x="3691956" y="399981"/>
          <a:ext cx="5168993" cy="5168993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rgbClr val="5B9BD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Rabi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tx2">
                  <a:lumMod val="50000"/>
                </a:schemeClr>
              </a:solidFill>
              <a:latin typeface="Calibri" panose="020F0502020204030204"/>
              <a:ea typeface="+mn-ea"/>
              <a:cs typeface="+mn-cs"/>
            </a:rPr>
            <a:t>Nov to Feb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Vegetables, greens, tubers and oilseed</a:t>
          </a:r>
          <a:endParaRPr lang="en-IN" sz="2000" b="1" kern="1200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>
        <a:off x="4561049" y="1720608"/>
        <a:ext cx="1305367" cy="1087807"/>
      </dsp:txXfrm>
    </dsp:sp>
    <dsp:sp modelId="{C604737F-BBB8-4DEC-9846-E04E8BAC4DE6}">
      <dsp:nvSpPr>
        <dsp:cNvPr id="0" name=""/>
        <dsp:cNvSpPr/>
      </dsp:nvSpPr>
      <dsp:spPr>
        <a:xfrm>
          <a:off x="3570933" y="79996"/>
          <a:ext cx="5837718" cy="5808964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rgbClr val="5B9BD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2230103-753E-4E27-9612-4C5B0F93F6F7}">
      <dsp:nvSpPr>
        <dsp:cNvPr id="0" name=""/>
        <dsp:cNvSpPr/>
      </dsp:nvSpPr>
      <dsp:spPr>
        <a:xfrm>
          <a:off x="3478427" y="264276"/>
          <a:ext cx="5808964" cy="5808964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rgbClr val="5B9BD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BEA911D-D426-4174-844B-A113E5594C40}">
      <dsp:nvSpPr>
        <dsp:cNvPr id="0" name=""/>
        <dsp:cNvSpPr/>
      </dsp:nvSpPr>
      <dsp:spPr>
        <a:xfrm>
          <a:off x="3371544" y="79996"/>
          <a:ext cx="5808964" cy="5808964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rgbClr val="5B9BD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rgbClr>
            </a:gs>
            <a:gs pos="50000">
              <a:srgbClr val="5B9BD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rgbClr>
            </a:gs>
            <a:gs pos="100000">
              <a:srgbClr val="5B9BD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5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3D25E2-A912-4475-9B34-19D5C5DEB9D8}" type="datetimeFigureOut">
              <a:rPr lang="en-US" smtClean="0"/>
              <a:t>4/24/22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685800"/>
            <a:ext cx="5943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CE1CAA-0985-4FDE-A7D8-55A951D699D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685800"/>
            <a:ext cx="59436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5AB55-06CD-49F5-8E2C-453521FF735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685800"/>
            <a:ext cx="59436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6BE745-8007-4267-8023-6E1B820AF77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2142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8A0FF0-3A8B-0949-9504-F7E4A0DB80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519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3075" y="692150"/>
            <a:ext cx="60039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49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8A0FF0-3A8B-0949-9504-F7E4A0DB80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249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4358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8A0FF0-3A8B-0949-9504-F7E4A0DB80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57822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8A0FF0-3A8B-0949-9504-F7E4A0DB80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4976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43222-8F49-684A-9B17-4F254C0C8B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5900" y="1122363"/>
            <a:ext cx="8915400" cy="2387600"/>
          </a:xfrm>
        </p:spPr>
        <p:txBody>
          <a:bodyPr anchor="b"/>
          <a:lstStyle>
            <a:lvl1pPr algn="ctr">
              <a:defRPr sz="58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44314E-720D-C947-B7F9-6DAE82E2BC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5900" y="3602038"/>
            <a:ext cx="8915400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1540" indent="0" algn="ctr">
              <a:buNone/>
              <a:defRPr sz="1755"/>
            </a:lvl3pPr>
            <a:lvl4pPr marL="1337310" indent="0" algn="ctr">
              <a:buNone/>
              <a:defRPr sz="1560"/>
            </a:lvl4pPr>
            <a:lvl5pPr marL="1783080" indent="0" algn="ctr">
              <a:buNone/>
              <a:defRPr sz="1560"/>
            </a:lvl5pPr>
            <a:lvl6pPr marL="2228850" indent="0" algn="ctr">
              <a:buNone/>
              <a:defRPr sz="1560"/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16938-B303-024B-98D9-0BDCF7A0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CC61A-5B43-7A43-A6E8-A957DB45DF53}" type="datetime1">
              <a:rPr lang="en-IN" smtClean="0"/>
              <a:pPr/>
              <a:t>24/04/22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FEBDC0-E958-3648-B14E-621ABA328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8333E9-F50D-1341-8F29-98ED14A4E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6460-955C-E547-852D-15FC7A54CD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261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D184B-9320-794E-9D2A-E6917C443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C3DBAA-C7FA-524F-BFCF-AADBEC73F2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4D9178-EB00-4E48-9DE5-79D6F9C39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916C3-5E3A-674D-AB40-88F8DA3F1BF7}" type="datetime1">
              <a:rPr lang="en-IN" smtClean="0"/>
              <a:pPr/>
              <a:t>24/04/22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B9680C-3316-AA4B-A2A3-EB0ECFE81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632C5-CFC8-834D-8986-0C0D853E1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6460-955C-E547-852D-15FC7A54CD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31746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20129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514352"/>
            <a:ext cx="356616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535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91540" y="1676400"/>
            <a:ext cx="3566160" cy="4572000"/>
          </a:xfrm>
        </p:spPr>
        <p:txBody>
          <a:bodyPr lIns="18288" rIns="18288"/>
          <a:lstStyle>
            <a:lvl1pPr marL="0" indent="0" algn="l">
              <a:buNone/>
              <a:defRPr sz="1365"/>
            </a:lvl1pPr>
            <a:lvl2pPr indent="0" algn="l">
              <a:buNone/>
              <a:defRPr sz="1170"/>
            </a:lvl2pPr>
            <a:lvl3pPr indent="0" algn="l">
              <a:buNone/>
              <a:defRPr sz="975"/>
            </a:lvl3pPr>
            <a:lvl4pPr indent="0" algn="l">
              <a:buNone/>
              <a:defRPr sz="878"/>
            </a:lvl4pPr>
            <a:lvl5pPr indent="0" algn="l">
              <a:buNone/>
              <a:defRPr sz="878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647565" y="1676400"/>
            <a:ext cx="6645275" cy="4572000"/>
          </a:xfrm>
        </p:spPr>
        <p:txBody>
          <a:bodyPr tIns="0"/>
          <a:lstStyle>
            <a:lvl1pPr>
              <a:defRPr sz="2730"/>
            </a:lvl1pPr>
            <a:lvl2pPr>
              <a:defRPr sz="2535"/>
            </a:lvl2pPr>
            <a:lvl3pPr>
              <a:defRPr sz="2340"/>
            </a:lvl3pPr>
            <a:lvl4pPr>
              <a:defRPr sz="1950"/>
            </a:lvl4pPr>
            <a:lvl5pPr>
              <a:defRPr sz="175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01077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115479" y="1108077"/>
            <a:ext cx="683514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 dirty="0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405375" y="5359769"/>
            <a:ext cx="202082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80" y="1176998"/>
            <a:ext cx="2876702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195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80" y="2828785"/>
            <a:ext cx="287274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44"/>
              </a:spcBef>
              <a:buFontTx/>
              <a:buNone/>
              <a:defRPr sz="1268"/>
            </a:lvl1pPr>
            <a:lvl2pPr>
              <a:defRPr sz="1170"/>
            </a:lvl2pPr>
            <a:lvl3pPr>
              <a:defRPr sz="975"/>
            </a:lvl3pPr>
            <a:lvl4pPr>
              <a:defRPr sz="878"/>
            </a:lvl4pPr>
            <a:lvl5pPr>
              <a:defRPr sz="878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500360" y="6356352"/>
            <a:ext cx="792480" cy="365125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531531" y="1199517"/>
            <a:ext cx="6003036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120"/>
            </a:lvl1pPr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383" y="5816600"/>
            <a:ext cx="11911965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9154" tIns="44577" rIns="89154" bIns="44577" anchor="t" compatLnSpc="1"/>
          <a:lstStyle/>
          <a:p>
            <a:endParaRPr lang="en-US" sz="1755" dirty="0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695950" y="6219827"/>
            <a:ext cx="619125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9154" tIns="44577" rIns="89154" bIns="44577" anchor="t" compatLnSpc="1"/>
          <a:lstStyle/>
          <a:p>
            <a:endParaRPr lang="en-US" sz="1755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32571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92315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8220" y="914402"/>
            <a:ext cx="267462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914402"/>
            <a:ext cx="782574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8954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32C82-1B25-4738-9388-3E55D515D7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5900" y="1122363"/>
            <a:ext cx="8915400" cy="2387600"/>
          </a:xfrm>
        </p:spPr>
        <p:txBody>
          <a:bodyPr anchor="b"/>
          <a:lstStyle>
            <a:lvl1pPr algn="ctr">
              <a:defRPr sz="5704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F2F320-EDA8-434A-B4E0-E004FA938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5900" y="3602038"/>
            <a:ext cx="8915400" cy="1655762"/>
          </a:xfrm>
        </p:spPr>
        <p:txBody>
          <a:bodyPr/>
          <a:lstStyle>
            <a:lvl1pPr marL="0" indent="0" algn="ctr">
              <a:buNone/>
              <a:defRPr sz="2282"/>
            </a:lvl1pPr>
            <a:lvl2pPr marL="434626" indent="0" algn="ctr">
              <a:buNone/>
              <a:defRPr sz="1901"/>
            </a:lvl2pPr>
            <a:lvl3pPr marL="869252" indent="0" algn="ctr">
              <a:buNone/>
              <a:defRPr sz="1711"/>
            </a:lvl3pPr>
            <a:lvl4pPr marL="1303877" indent="0" algn="ctr">
              <a:buNone/>
              <a:defRPr sz="1521"/>
            </a:lvl4pPr>
            <a:lvl5pPr marL="1738503" indent="0" algn="ctr">
              <a:buNone/>
              <a:defRPr sz="1521"/>
            </a:lvl5pPr>
            <a:lvl6pPr marL="2173129" indent="0" algn="ctr">
              <a:buNone/>
              <a:defRPr sz="1521"/>
            </a:lvl6pPr>
            <a:lvl7pPr marL="2607755" indent="0" algn="ctr">
              <a:buNone/>
              <a:defRPr sz="1521"/>
            </a:lvl7pPr>
            <a:lvl8pPr marL="3042380" indent="0" algn="ctr">
              <a:buNone/>
              <a:defRPr sz="1521"/>
            </a:lvl8pPr>
            <a:lvl9pPr marL="3477006" indent="0" algn="ctr">
              <a:buNone/>
              <a:defRPr sz="1521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4BEF8E-3072-4DD1-991C-3454ECE38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FA797-7685-4BC4-AC57-89C210476889}" type="datetimeFigureOut">
              <a:rPr lang="en-IN" smtClean="0"/>
              <a:t>24/04/22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BFF849-D4FE-43C0-B5FF-E71A9D7FC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91C11C-8BC5-4ADC-B4B9-DBAA0B15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F343D-09D3-4E7D-9C15-E40ADF2E8C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239874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AD5EC-2292-4E04-94DD-859102F44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0282A-493D-48F3-92CC-1175612764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B3D529-BF45-40DF-BC4C-75FF54B55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FA797-7685-4BC4-AC57-89C210476889}" type="datetimeFigureOut">
              <a:rPr lang="en-IN" smtClean="0"/>
              <a:t>24/04/22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1F6097-FDFD-481B-8ACA-93A1623B7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35178-1284-4D12-9678-4A4119837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F343D-09D3-4E7D-9C15-E40ADF2E8C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5877295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51EE6-60F2-45D5-BEB8-B67AACD75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054" y="1709741"/>
            <a:ext cx="10252710" cy="2852737"/>
          </a:xfrm>
        </p:spPr>
        <p:txBody>
          <a:bodyPr anchor="b"/>
          <a:lstStyle>
            <a:lvl1pPr>
              <a:defRPr sz="5704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3B21D4-01F0-463B-B36C-10CBE1811E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1054" y="4589466"/>
            <a:ext cx="10252710" cy="1500187"/>
          </a:xfrm>
        </p:spPr>
        <p:txBody>
          <a:bodyPr/>
          <a:lstStyle>
            <a:lvl1pPr marL="0" indent="0">
              <a:buNone/>
              <a:defRPr sz="2282">
                <a:solidFill>
                  <a:schemeClr val="tx1">
                    <a:tint val="75000"/>
                  </a:schemeClr>
                </a:solidFill>
              </a:defRPr>
            </a:lvl1pPr>
            <a:lvl2pPr marL="434626" indent="0">
              <a:buNone/>
              <a:defRPr sz="1901">
                <a:solidFill>
                  <a:schemeClr val="tx1">
                    <a:tint val="75000"/>
                  </a:schemeClr>
                </a:solidFill>
              </a:defRPr>
            </a:lvl2pPr>
            <a:lvl3pPr marL="869252" indent="0">
              <a:buNone/>
              <a:defRPr sz="1711">
                <a:solidFill>
                  <a:schemeClr val="tx1">
                    <a:tint val="75000"/>
                  </a:schemeClr>
                </a:solidFill>
              </a:defRPr>
            </a:lvl3pPr>
            <a:lvl4pPr marL="1303877" indent="0">
              <a:buNone/>
              <a:defRPr sz="1521">
                <a:solidFill>
                  <a:schemeClr val="tx1">
                    <a:tint val="75000"/>
                  </a:schemeClr>
                </a:solidFill>
              </a:defRPr>
            </a:lvl4pPr>
            <a:lvl5pPr marL="1738503" indent="0">
              <a:buNone/>
              <a:defRPr sz="1521">
                <a:solidFill>
                  <a:schemeClr val="tx1">
                    <a:tint val="75000"/>
                  </a:schemeClr>
                </a:solidFill>
              </a:defRPr>
            </a:lvl5pPr>
            <a:lvl6pPr marL="2173129" indent="0">
              <a:buNone/>
              <a:defRPr sz="1521">
                <a:solidFill>
                  <a:schemeClr val="tx1">
                    <a:tint val="75000"/>
                  </a:schemeClr>
                </a:solidFill>
              </a:defRPr>
            </a:lvl6pPr>
            <a:lvl7pPr marL="2607755" indent="0">
              <a:buNone/>
              <a:defRPr sz="1521">
                <a:solidFill>
                  <a:schemeClr val="tx1">
                    <a:tint val="75000"/>
                  </a:schemeClr>
                </a:solidFill>
              </a:defRPr>
            </a:lvl7pPr>
            <a:lvl8pPr marL="3042380" indent="0">
              <a:buNone/>
              <a:defRPr sz="1521">
                <a:solidFill>
                  <a:schemeClr val="tx1">
                    <a:tint val="75000"/>
                  </a:schemeClr>
                </a:solidFill>
              </a:defRPr>
            </a:lvl8pPr>
            <a:lvl9pPr marL="3477006" indent="0">
              <a:buNone/>
              <a:defRPr sz="15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481D89-C62C-4275-BC2C-87A550E95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FA797-7685-4BC4-AC57-89C210476889}" type="datetimeFigureOut">
              <a:rPr lang="en-IN" smtClean="0"/>
              <a:t>24/04/22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7B93AB-F4DC-4AB5-88B2-FE40439AB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DC951-2949-4A20-93E0-FBEF6450C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F343D-09D3-4E7D-9C15-E40ADF2E8C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526211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46975-6BC6-46A3-95DC-01403548E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E4F1E-DA39-4DF2-A985-0A0D495DA5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17245" y="1825625"/>
            <a:ext cx="50520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946BDB-9084-4FD7-9352-7EBD7E02E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17895" y="1825625"/>
            <a:ext cx="50520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452841-BD12-4897-BFC5-661DD1FDE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FA797-7685-4BC4-AC57-89C210476889}" type="datetimeFigureOut">
              <a:rPr lang="en-IN" smtClean="0"/>
              <a:t>24/04/22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6740C0-2943-42E1-BFF2-12DCF6251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15D449-CAEE-44E6-A0BA-BD0062F64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F343D-09D3-4E7D-9C15-E40ADF2E8C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2035873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39B05-CA65-422D-8CC2-BBA7B4CAB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793" y="365128"/>
            <a:ext cx="1025271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595A82-1810-4E90-AD15-819E5185D7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8795" y="1681163"/>
            <a:ext cx="5028842" cy="823912"/>
          </a:xfrm>
        </p:spPr>
        <p:txBody>
          <a:bodyPr anchor="b"/>
          <a:lstStyle>
            <a:lvl1pPr marL="0" indent="0">
              <a:buNone/>
              <a:defRPr sz="2282" b="1"/>
            </a:lvl1pPr>
            <a:lvl2pPr marL="434626" indent="0">
              <a:buNone/>
              <a:defRPr sz="1901" b="1"/>
            </a:lvl2pPr>
            <a:lvl3pPr marL="869252" indent="0">
              <a:buNone/>
              <a:defRPr sz="1711" b="1"/>
            </a:lvl3pPr>
            <a:lvl4pPr marL="1303877" indent="0">
              <a:buNone/>
              <a:defRPr sz="1521" b="1"/>
            </a:lvl4pPr>
            <a:lvl5pPr marL="1738503" indent="0">
              <a:buNone/>
              <a:defRPr sz="1521" b="1"/>
            </a:lvl5pPr>
            <a:lvl6pPr marL="2173129" indent="0">
              <a:buNone/>
              <a:defRPr sz="1521" b="1"/>
            </a:lvl6pPr>
            <a:lvl7pPr marL="2607755" indent="0">
              <a:buNone/>
              <a:defRPr sz="1521" b="1"/>
            </a:lvl7pPr>
            <a:lvl8pPr marL="3042380" indent="0">
              <a:buNone/>
              <a:defRPr sz="1521" b="1"/>
            </a:lvl8pPr>
            <a:lvl9pPr marL="3477006" indent="0">
              <a:buNone/>
              <a:defRPr sz="152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10E2B4-608A-4AC6-8E85-83ECED29A0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18795" y="2505075"/>
            <a:ext cx="502884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724B4F-2820-4EA5-B5C5-87C7B2BD91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17895" y="1681163"/>
            <a:ext cx="5053608" cy="823912"/>
          </a:xfrm>
        </p:spPr>
        <p:txBody>
          <a:bodyPr anchor="b"/>
          <a:lstStyle>
            <a:lvl1pPr marL="0" indent="0">
              <a:buNone/>
              <a:defRPr sz="2282" b="1"/>
            </a:lvl1pPr>
            <a:lvl2pPr marL="434626" indent="0">
              <a:buNone/>
              <a:defRPr sz="1901" b="1"/>
            </a:lvl2pPr>
            <a:lvl3pPr marL="869252" indent="0">
              <a:buNone/>
              <a:defRPr sz="1711" b="1"/>
            </a:lvl3pPr>
            <a:lvl4pPr marL="1303877" indent="0">
              <a:buNone/>
              <a:defRPr sz="1521" b="1"/>
            </a:lvl4pPr>
            <a:lvl5pPr marL="1738503" indent="0">
              <a:buNone/>
              <a:defRPr sz="1521" b="1"/>
            </a:lvl5pPr>
            <a:lvl6pPr marL="2173129" indent="0">
              <a:buNone/>
              <a:defRPr sz="1521" b="1"/>
            </a:lvl6pPr>
            <a:lvl7pPr marL="2607755" indent="0">
              <a:buNone/>
              <a:defRPr sz="1521" b="1"/>
            </a:lvl7pPr>
            <a:lvl8pPr marL="3042380" indent="0">
              <a:buNone/>
              <a:defRPr sz="1521" b="1"/>
            </a:lvl8pPr>
            <a:lvl9pPr marL="3477006" indent="0">
              <a:buNone/>
              <a:defRPr sz="152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158FB-2F53-4F79-9D48-9DCEEEC03C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17895" y="2505075"/>
            <a:ext cx="505360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9FEDB6-AA2C-41B2-9C8D-4B8D266DD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FA797-7685-4BC4-AC57-89C210476889}" type="datetimeFigureOut">
              <a:rPr lang="en-IN" smtClean="0"/>
              <a:t>24/04/22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071FB3-7049-4DCF-A12C-182DFF60E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C4B0E6-53FF-46C7-9C3B-65369C969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F343D-09D3-4E7D-9C15-E40ADF2E8C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8288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92575A-A3EE-6647-AC2A-6166BD9DAE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506777" y="365125"/>
            <a:ext cx="256317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DDA65E-6559-394F-A3F8-E28FBA7761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17245" y="365125"/>
            <a:ext cx="7540943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B7BC19-4A9E-264C-8698-FC7A77DA6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CD1F-E3B7-8042-827A-53901B839F63}" type="datetime1">
              <a:rPr lang="en-IN" smtClean="0"/>
              <a:pPr/>
              <a:t>24/04/22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82B19-9CC8-0C45-A039-55F74D37F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E31AD-2792-C14E-8091-972F52F93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6460-955C-E547-852D-15FC7A54CD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64918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9077E-6B43-47FF-91D5-EA0F7E507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FCF32-CA96-4EDC-A441-472331B32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FA797-7685-4BC4-AC57-89C210476889}" type="datetimeFigureOut">
              <a:rPr lang="en-IN" smtClean="0"/>
              <a:t>24/04/22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790009-EE7C-4D1D-AE0F-4DEED363A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7CA49E-149B-4E86-B614-52494A2D9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F343D-09D3-4E7D-9C15-E40ADF2E8C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9442037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D62AA8-C521-4066-934C-F7A41C27F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FA797-7685-4BC4-AC57-89C210476889}" type="datetimeFigureOut">
              <a:rPr lang="en-IN" smtClean="0"/>
              <a:t>24/04/22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74DDC5-EBEA-4D32-AC01-390BD48F1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A42CD1-391D-48E2-A5D0-3FCB52630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F343D-09D3-4E7D-9C15-E40ADF2E8C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045631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40D43-3D72-44DF-971A-631A31ECE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795" y="457200"/>
            <a:ext cx="3833931" cy="1600200"/>
          </a:xfrm>
        </p:spPr>
        <p:txBody>
          <a:bodyPr anchor="b"/>
          <a:lstStyle>
            <a:lvl1pPr>
              <a:defRPr sz="3042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F0A850-7734-4AED-8CC9-6507061605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3608" y="987428"/>
            <a:ext cx="6017895" cy="4873625"/>
          </a:xfrm>
        </p:spPr>
        <p:txBody>
          <a:bodyPr/>
          <a:lstStyle>
            <a:lvl1pPr>
              <a:defRPr sz="3042"/>
            </a:lvl1pPr>
            <a:lvl2pPr>
              <a:defRPr sz="2662"/>
            </a:lvl2pPr>
            <a:lvl3pPr>
              <a:defRPr sz="2282"/>
            </a:lvl3pPr>
            <a:lvl4pPr>
              <a:defRPr sz="1901"/>
            </a:lvl4pPr>
            <a:lvl5pPr>
              <a:defRPr sz="1901"/>
            </a:lvl5pPr>
            <a:lvl6pPr>
              <a:defRPr sz="1901"/>
            </a:lvl6pPr>
            <a:lvl7pPr>
              <a:defRPr sz="1901"/>
            </a:lvl7pPr>
            <a:lvl8pPr>
              <a:defRPr sz="1901"/>
            </a:lvl8pPr>
            <a:lvl9pPr>
              <a:defRPr sz="19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FA0063-5AF2-4855-81E0-4A141CA355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8795" y="2057400"/>
            <a:ext cx="3833931" cy="3811588"/>
          </a:xfrm>
        </p:spPr>
        <p:txBody>
          <a:bodyPr/>
          <a:lstStyle>
            <a:lvl1pPr marL="0" indent="0">
              <a:buNone/>
              <a:defRPr sz="1521"/>
            </a:lvl1pPr>
            <a:lvl2pPr marL="434626" indent="0">
              <a:buNone/>
              <a:defRPr sz="1331"/>
            </a:lvl2pPr>
            <a:lvl3pPr marL="869252" indent="0">
              <a:buNone/>
              <a:defRPr sz="1141"/>
            </a:lvl3pPr>
            <a:lvl4pPr marL="1303877" indent="0">
              <a:buNone/>
              <a:defRPr sz="951"/>
            </a:lvl4pPr>
            <a:lvl5pPr marL="1738503" indent="0">
              <a:buNone/>
              <a:defRPr sz="951"/>
            </a:lvl5pPr>
            <a:lvl6pPr marL="2173129" indent="0">
              <a:buNone/>
              <a:defRPr sz="951"/>
            </a:lvl6pPr>
            <a:lvl7pPr marL="2607755" indent="0">
              <a:buNone/>
              <a:defRPr sz="951"/>
            </a:lvl7pPr>
            <a:lvl8pPr marL="3042380" indent="0">
              <a:buNone/>
              <a:defRPr sz="951"/>
            </a:lvl8pPr>
            <a:lvl9pPr marL="3477006" indent="0">
              <a:buNone/>
              <a:defRPr sz="95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ACA04A-CBFD-4D81-B4F1-B41567BC4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FA797-7685-4BC4-AC57-89C210476889}" type="datetimeFigureOut">
              <a:rPr lang="en-IN" smtClean="0"/>
              <a:t>24/04/22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21CEBE-9BB6-47D9-9633-C487779F2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1AD52C-D6D3-4EF6-B233-0F2A5D35E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F343D-09D3-4E7D-9C15-E40ADF2E8C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890373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61D72-C94E-400D-91B5-2E2471A8B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795" y="457200"/>
            <a:ext cx="3833931" cy="1600200"/>
          </a:xfrm>
        </p:spPr>
        <p:txBody>
          <a:bodyPr anchor="b"/>
          <a:lstStyle>
            <a:lvl1pPr>
              <a:defRPr sz="3042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D55CF5-6C47-46D8-A64A-08E62FC49D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53608" y="987428"/>
            <a:ext cx="6017895" cy="4873625"/>
          </a:xfrm>
        </p:spPr>
        <p:txBody>
          <a:bodyPr/>
          <a:lstStyle>
            <a:lvl1pPr marL="0" indent="0">
              <a:buNone/>
              <a:defRPr sz="3042"/>
            </a:lvl1pPr>
            <a:lvl2pPr marL="434626" indent="0">
              <a:buNone/>
              <a:defRPr sz="2662"/>
            </a:lvl2pPr>
            <a:lvl3pPr marL="869252" indent="0">
              <a:buNone/>
              <a:defRPr sz="2282"/>
            </a:lvl3pPr>
            <a:lvl4pPr marL="1303877" indent="0">
              <a:buNone/>
              <a:defRPr sz="1901"/>
            </a:lvl4pPr>
            <a:lvl5pPr marL="1738503" indent="0">
              <a:buNone/>
              <a:defRPr sz="1901"/>
            </a:lvl5pPr>
            <a:lvl6pPr marL="2173129" indent="0">
              <a:buNone/>
              <a:defRPr sz="1901"/>
            </a:lvl6pPr>
            <a:lvl7pPr marL="2607755" indent="0">
              <a:buNone/>
              <a:defRPr sz="1901"/>
            </a:lvl7pPr>
            <a:lvl8pPr marL="3042380" indent="0">
              <a:buNone/>
              <a:defRPr sz="1901"/>
            </a:lvl8pPr>
            <a:lvl9pPr marL="3477006" indent="0">
              <a:buNone/>
              <a:defRPr sz="1901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709B5D-4018-4B97-AACE-D1DF19EA7C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8795" y="2057400"/>
            <a:ext cx="3833931" cy="3811588"/>
          </a:xfrm>
        </p:spPr>
        <p:txBody>
          <a:bodyPr/>
          <a:lstStyle>
            <a:lvl1pPr marL="0" indent="0">
              <a:buNone/>
              <a:defRPr sz="1521"/>
            </a:lvl1pPr>
            <a:lvl2pPr marL="434626" indent="0">
              <a:buNone/>
              <a:defRPr sz="1331"/>
            </a:lvl2pPr>
            <a:lvl3pPr marL="869252" indent="0">
              <a:buNone/>
              <a:defRPr sz="1141"/>
            </a:lvl3pPr>
            <a:lvl4pPr marL="1303877" indent="0">
              <a:buNone/>
              <a:defRPr sz="951"/>
            </a:lvl4pPr>
            <a:lvl5pPr marL="1738503" indent="0">
              <a:buNone/>
              <a:defRPr sz="951"/>
            </a:lvl5pPr>
            <a:lvl6pPr marL="2173129" indent="0">
              <a:buNone/>
              <a:defRPr sz="951"/>
            </a:lvl6pPr>
            <a:lvl7pPr marL="2607755" indent="0">
              <a:buNone/>
              <a:defRPr sz="951"/>
            </a:lvl7pPr>
            <a:lvl8pPr marL="3042380" indent="0">
              <a:buNone/>
              <a:defRPr sz="951"/>
            </a:lvl8pPr>
            <a:lvl9pPr marL="3477006" indent="0">
              <a:buNone/>
              <a:defRPr sz="95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2E6541-7CFF-4394-B735-8D6C09420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FA797-7685-4BC4-AC57-89C210476889}" type="datetimeFigureOut">
              <a:rPr lang="en-IN" smtClean="0"/>
              <a:t>24/04/22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917478-5402-4223-8B36-9EC091B30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B480E9-F6A0-414C-A256-762D0B3DA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F343D-09D3-4E7D-9C15-E40ADF2E8C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1900688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B8BEF-EFBF-4A1D-9DC1-EFCC4D15A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FAC79E-AB5B-4725-B92B-0040C1E35D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52327D-989A-4C3B-B8E0-65EFEEFBB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FA797-7685-4BC4-AC57-89C210476889}" type="datetimeFigureOut">
              <a:rPr lang="en-IN" smtClean="0"/>
              <a:t>24/04/22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831E7B-C4F6-49DF-9FDC-DEFD05EF4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8706E1-B8C6-4923-9837-675486CD1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F343D-09D3-4E7D-9C15-E40ADF2E8C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9243966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3F4268-621F-4457-940A-9BD3C81B68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506777" y="365125"/>
            <a:ext cx="256317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F7BDBC-27C7-4D9E-9AB8-0A0768E834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17246" y="365125"/>
            <a:ext cx="7540943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05ED31-D89D-4419-A6DE-362B52AD1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FA797-7685-4BC4-AC57-89C210476889}" type="datetimeFigureOut">
              <a:rPr lang="en-IN" smtClean="0"/>
              <a:t>24/04/22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B9131-037F-4A07-9DDE-F814BF68E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B4CEE-188A-4910-B004-1AA7DD6F1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F343D-09D3-4E7D-9C15-E40ADF2E8C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9496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3FBF8-0AD4-4371-B3D3-99A9AF384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5900" y="1122363"/>
            <a:ext cx="8915400" cy="2387600"/>
          </a:xfrm>
        </p:spPr>
        <p:txBody>
          <a:bodyPr anchor="b"/>
          <a:lstStyle>
            <a:lvl1pPr algn="ctr">
              <a:defRPr sz="585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FE4F8A-3B8B-4297-BEDD-45D6AAE0FE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5900" y="3602038"/>
            <a:ext cx="8915400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1540" indent="0" algn="ctr">
              <a:buNone/>
              <a:defRPr sz="1755"/>
            </a:lvl3pPr>
            <a:lvl4pPr marL="1337310" indent="0" algn="ctr">
              <a:buNone/>
              <a:defRPr sz="1560"/>
            </a:lvl4pPr>
            <a:lvl5pPr marL="1783080" indent="0" algn="ctr">
              <a:buNone/>
              <a:defRPr sz="1560"/>
            </a:lvl5pPr>
            <a:lvl6pPr marL="2228850" indent="0" algn="ctr">
              <a:buNone/>
              <a:defRPr sz="1560"/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5048AB-6A86-4788-8869-4A41BB21D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F583-38E3-42E6-A557-574C484182C8}" type="datetimeFigureOut">
              <a:rPr lang="en-IN" smtClean="0"/>
              <a:pPr/>
              <a:t>24/04/22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A7805D-BD10-4855-B930-12BC95AC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950DF-6FFB-4388-A0DA-A8AE194B3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98DA-1D48-4423-8346-8230100D86E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033413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0ED4C-6E1B-474A-A9DB-C9DC0C8DC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5EF71-C4F1-409C-80C9-11F728EA0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B242ED-2645-4622-8E85-47B61F539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F583-38E3-42E6-A557-574C484182C8}" type="datetimeFigureOut">
              <a:rPr lang="en-IN" smtClean="0"/>
              <a:pPr/>
              <a:t>24/04/22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8C0047-78F9-4D56-9F13-34A1DCA38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2EEE36-AD3A-464D-931B-8C4FB546F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98DA-1D48-4423-8346-8230100D86E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93737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C222D-6AAC-4491-8061-D079DC53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054" y="1709739"/>
            <a:ext cx="10252710" cy="2852737"/>
          </a:xfrm>
        </p:spPr>
        <p:txBody>
          <a:bodyPr anchor="b"/>
          <a:lstStyle>
            <a:lvl1pPr>
              <a:defRPr sz="585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39E49-9FF4-4D48-8DD8-86B6B2897D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1054" y="4589464"/>
            <a:ext cx="10252710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1540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73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30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88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462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2039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616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B6894B-1DF0-4462-AA56-A457C9230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F583-38E3-42E6-A557-574C484182C8}" type="datetimeFigureOut">
              <a:rPr lang="en-IN" smtClean="0"/>
              <a:pPr/>
              <a:t>24/04/22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6B9647-ED57-4062-A8D3-B1B9DFB6F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C4812-434B-4D05-AA19-9A94AC467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98DA-1D48-4423-8346-8230100D86E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843968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C4F51-B711-442D-AE28-4D9A69E00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3E01B-603A-4010-8D73-7719C709C8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17245" y="1825625"/>
            <a:ext cx="50520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92C58-C18E-48D5-90BA-8871B471B6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17895" y="1825625"/>
            <a:ext cx="50520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8A534C-7019-43DF-9B28-4DEEA9099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F583-38E3-42E6-A557-574C484182C8}" type="datetimeFigureOut">
              <a:rPr lang="en-IN" smtClean="0"/>
              <a:pPr/>
              <a:t>24/04/22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118446-DEDA-4CDF-9903-EDB5E14F4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AA39C1-0299-4F38-A337-D06D418DF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98DA-1D48-4423-8346-8230100D86E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190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94E95-5E5D-4918-9CC6-36F55BC19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793" y="365126"/>
            <a:ext cx="1025271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CDDF2B-6B65-4EF0-AE65-F0432D4318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8794" y="1681163"/>
            <a:ext cx="5028842" cy="823912"/>
          </a:xfrm>
        </p:spPr>
        <p:txBody>
          <a:bodyPr anchor="b"/>
          <a:lstStyle>
            <a:lvl1pPr marL="0" indent="0">
              <a:buNone/>
              <a:defRPr sz="2340" b="1"/>
            </a:lvl1pPr>
            <a:lvl2pPr marL="445770" indent="0">
              <a:buNone/>
              <a:defRPr sz="1950" b="1"/>
            </a:lvl2pPr>
            <a:lvl3pPr marL="891540" indent="0">
              <a:buNone/>
              <a:defRPr sz="1755" b="1"/>
            </a:lvl3pPr>
            <a:lvl4pPr marL="1337310" indent="0">
              <a:buNone/>
              <a:defRPr sz="1560" b="1"/>
            </a:lvl4pPr>
            <a:lvl5pPr marL="1783080" indent="0">
              <a:buNone/>
              <a:defRPr sz="1560" b="1"/>
            </a:lvl5pPr>
            <a:lvl6pPr marL="2228850" indent="0">
              <a:buNone/>
              <a:defRPr sz="1560" b="1"/>
            </a:lvl6pPr>
            <a:lvl7pPr marL="2674620" indent="0">
              <a:buNone/>
              <a:defRPr sz="1560" b="1"/>
            </a:lvl7pPr>
            <a:lvl8pPr marL="3120390" indent="0">
              <a:buNone/>
              <a:defRPr sz="1560" b="1"/>
            </a:lvl8pPr>
            <a:lvl9pPr marL="3566160" indent="0">
              <a:buNone/>
              <a:defRPr sz="1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EEF38F-34D0-40F8-88E3-36FEDB6950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18794" y="2505075"/>
            <a:ext cx="502884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8D9B6C-0930-48CC-B2B7-1F321EFF79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17895" y="1681163"/>
            <a:ext cx="5053608" cy="823912"/>
          </a:xfrm>
        </p:spPr>
        <p:txBody>
          <a:bodyPr anchor="b"/>
          <a:lstStyle>
            <a:lvl1pPr marL="0" indent="0">
              <a:buNone/>
              <a:defRPr sz="2340" b="1"/>
            </a:lvl1pPr>
            <a:lvl2pPr marL="445770" indent="0">
              <a:buNone/>
              <a:defRPr sz="1950" b="1"/>
            </a:lvl2pPr>
            <a:lvl3pPr marL="891540" indent="0">
              <a:buNone/>
              <a:defRPr sz="1755" b="1"/>
            </a:lvl3pPr>
            <a:lvl4pPr marL="1337310" indent="0">
              <a:buNone/>
              <a:defRPr sz="1560" b="1"/>
            </a:lvl4pPr>
            <a:lvl5pPr marL="1783080" indent="0">
              <a:buNone/>
              <a:defRPr sz="1560" b="1"/>
            </a:lvl5pPr>
            <a:lvl6pPr marL="2228850" indent="0">
              <a:buNone/>
              <a:defRPr sz="1560" b="1"/>
            </a:lvl6pPr>
            <a:lvl7pPr marL="2674620" indent="0">
              <a:buNone/>
              <a:defRPr sz="1560" b="1"/>
            </a:lvl7pPr>
            <a:lvl8pPr marL="3120390" indent="0">
              <a:buNone/>
              <a:defRPr sz="1560" b="1"/>
            </a:lvl8pPr>
            <a:lvl9pPr marL="3566160" indent="0">
              <a:buNone/>
              <a:defRPr sz="1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0C6105-43A7-4F92-B683-F93570E605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17895" y="2505075"/>
            <a:ext cx="505360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6643CB-D178-4850-B069-5DE0E51A3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F583-38E3-42E6-A557-574C484182C8}" type="datetimeFigureOut">
              <a:rPr lang="en-IN" smtClean="0"/>
              <a:pPr/>
              <a:t>24/04/22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1C3E4E-1BF4-4539-9D67-751CF1DD7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73B21A-4174-4224-8809-932D0FCB5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98DA-1D48-4423-8346-8230100D86E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47528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09794-93DD-4102-A34D-EBF9D4959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1696E3-037A-4C1C-B608-E0EF22D99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F583-38E3-42E6-A557-574C484182C8}" type="datetimeFigureOut">
              <a:rPr lang="en-IN" smtClean="0"/>
              <a:pPr/>
              <a:t>24/04/22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D2E102-0080-4694-AABF-B8A1890BA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A58B82-59AC-4EE4-A3D5-A5B771A6C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98DA-1D48-4423-8346-8230100D86E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070371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A8A19A-E26D-4951-BC7C-B8D869AED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F583-38E3-42E6-A557-574C484182C8}" type="datetimeFigureOut">
              <a:rPr lang="en-IN" smtClean="0"/>
              <a:pPr/>
              <a:t>24/04/22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330ACB-799F-4E83-9FF0-61053B6C1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5A623-F494-493D-B6EA-DB08C0109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98DA-1D48-4423-8346-8230100D86E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02771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A3C70-8195-4FFF-AD2C-EFD4871DD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794" y="457200"/>
            <a:ext cx="3833931" cy="1600200"/>
          </a:xfrm>
        </p:spPr>
        <p:txBody>
          <a:bodyPr anchor="b"/>
          <a:lstStyle>
            <a:lvl1pPr>
              <a:defRPr sz="312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EBF879-D1B8-41FB-8A8E-F5A154F73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3608" y="987426"/>
            <a:ext cx="6017895" cy="4873625"/>
          </a:xfrm>
        </p:spPr>
        <p:txBody>
          <a:bodyPr/>
          <a:lstStyle>
            <a:lvl1pPr>
              <a:defRPr sz="3120"/>
            </a:lvl1pPr>
            <a:lvl2pPr>
              <a:defRPr sz="2730"/>
            </a:lvl2pPr>
            <a:lvl3pPr>
              <a:defRPr sz="2340"/>
            </a:lvl3pPr>
            <a:lvl4pPr>
              <a:defRPr sz="1950"/>
            </a:lvl4pPr>
            <a:lvl5pPr>
              <a:defRPr sz="1950"/>
            </a:lvl5pPr>
            <a:lvl6pPr>
              <a:defRPr sz="1950"/>
            </a:lvl6pPr>
            <a:lvl7pPr>
              <a:defRPr sz="1950"/>
            </a:lvl7pPr>
            <a:lvl8pPr>
              <a:defRPr sz="1950"/>
            </a:lvl8pPr>
            <a:lvl9pPr>
              <a:defRPr sz="19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D6F5FC-EAD2-48EB-8FC1-AA5617EDC1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8794" y="2057400"/>
            <a:ext cx="3833931" cy="3811588"/>
          </a:xfrm>
        </p:spPr>
        <p:txBody>
          <a:bodyPr/>
          <a:lstStyle>
            <a:lvl1pPr marL="0" indent="0">
              <a:buNone/>
              <a:defRPr sz="1560"/>
            </a:lvl1pPr>
            <a:lvl2pPr marL="445770" indent="0">
              <a:buNone/>
              <a:defRPr sz="1365"/>
            </a:lvl2pPr>
            <a:lvl3pPr marL="891540" indent="0">
              <a:buNone/>
              <a:defRPr sz="1170"/>
            </a:lvl3pPr>
            <a:lvl4pPr marL="1337310" indent="0">
              <a:buNone/>
              <a:defRPr sz="975"/>
            </a:lvl4pPr>
            <a:lvl5pPr marL="1783080" indent="0">
              <a:buNone/>
              <a:defRPr sz="975"/>
            </a:lvl5pPr>
            <a:lvl6pPr marL="2228850" indent="0">
              <a:buNone/>
              <a:defRPr sz="975"/>
            </a:lvl6pPr>
            <a:lvl7pPr marL="2674620" indent="0">
              <a:buNone/>
              <a:defRPr sz="975"/>
            </a:lvl7pPr>
            <a:lvl8pPr marL="3120390" indent="0">
              <a:buNone/>
              <a:defRPr sz="975"/>
            </a:lvl8pPr>
            <a:lvl9pPr marL="3566160" indent="0">
              <a:buNone/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C578CE-6E05-480E-BF36-11988B050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F583-38E3-42E6-A557-574C484182C8}" type="datetimeFigureOut">
              <a:rPr lang="en-IN" smtClean="0"/>
              <a:pPr/>
              <a:t>24/04/22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494AB1-5372-4DFE-BCAE-6EA8F0AED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8E7C9B-1F4F-4B71-AAFB-C7E6C59D7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98DA-1D48-4423-8346-8230100D86E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6396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AD8F1-1E5C-3D40-94C6-6F1BD24E6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180172-7ED9-1E47-B28C-139AA07AE4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FCB88A-0F5C-9A48-9AC8-7FD6BBBD7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08C44-3531-E542-B427-ED65A177EC68}" type="datetime1">
              <a:rPr lang="en-IN" smtClean="0"/>
              <a:pPr/>
              <a:t>24/04/22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A74D1F-88CC-8B43-B3F7-C4C42E606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034C2-7D12-A448-A23F-05CDED7F8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6460-955C-E547-852D-15FC7A54CD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7043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82B05-88A0-4DC5-9D8C-B90845AB3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794" y="457200"/>
            <a:ext cx="3833931" cy="1600200"/>
          </a:xfrm>
        </p:spPr>
        <p:txBody>
          <a:bodyPr anchor="b"/>
          <a:lstStyle>
            <a:lvl1pPr>
              <a:defRPr sz="312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6DB5D8-4D61-4C00-89CB-E189A55727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53608" y="987426"/>
            <a:ext cx="6017895" cy="4873625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1540" indent="0">
              <a:buNone/>
              <a:defRPr sz="2340"/>
            </a:lvl3pPr>
            <a:lvl4pPr marL="1337310" indent="0">
              <a:buNone/>
              <a:defRPr sz="1950"/>
            </a:lvl4pPr>
            <a:lvl5pPr marL="1783080" indent="0">
              <a:buNone/>
              <a:defRPr sz="1950"/>
            </a:lvl5pPr>
            <a:lvl6pPr marL="2228850" indent="0">
              <a:buNone/>
              <a:defRPr sz="1950"/>
            </a:lvl6pPr>
            <a:lvl7pPr marL="2674620" indent="0">
              <a:buNone/>
              <a:defRPr sz="1950"/>
            </a:lvl7pPr>
            <a:lvl8pPr marL="3120390" indent="0">
              <a:buNone/>
              <a:defRPr sz="1950"/>
            </a:lvl8pPr>
            <a:lvl9pPr marL="3566160" indent="0">
              <a:buNone/>
              <a:defRPr sz="195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D256B2-89F0-4890-95A0-1B0CE251A2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8794" y="2057400"/>
            <a:ext cx="3833931" cy="3811588"/>
          </a:xfrm>
        </p:spPr>
        <p:txBody>
          <a:bodyPr/>
          <a:lstStyle>
            <a:lvl1pPr marL="0" indent="0">
              <a:buNone/>
              <a:defRPr sz="1560"/>
            </a:lvl1pPr>
            <a:lvl2pPr marL="445770" indent="0">
              <a:buNone/>
              <a:defRPr sz="1365"/>
            </a:lvl2pPr>
            <a:lvl3pPr marL="891540" indent="0">
              <a:buNone/>
              <a:defRPr sz="1170"/>
            </a:lvl3pPr>
            <a:lvl4pPr marL="1337310" indent="0">
              <a:buNone/>
              <a:defRPr sz="975"/>
            </a:lvl4pPr>
            <a:lvl5pPr marL="1783080" indent="0">
              <a:buNone/>
              <a:defRPr sz="975"/>
            </a:lvl5pPr>
            <a:lvl6pPr marL="2228850" indent="0">
              <a:buNone/>
              <a:defRPr sz="975"/>
            </a:lvl6pPr>
            <a:lvl7pPr marL="2674620" indent="0">
              <a:buNone/>
              <a:defRPr sz="975"/>
            </a:lvl7pPr>
            <a:lvl8pPr marL="3120390" indent="0">
              <a:buNone/>
              <a:defRPr sz="975"/>
            </a:lvl8pPr>
            <a:lvl9pPr marL="3566160" indent="0">
              <a:buNone/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7CDC59-5F3C-4C72-8398-4FA38E2ED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F583-38E3-42E6-A557-574C484182C8}" type="datetimeFigureOut">
              <a:rPr lang="en-IN" smtClean="0"/>
              <a:pPr/>
              <a:t>24/04/22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8A1016-E2A5-47CE-B936-65548809E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48A573-9915-4774-816D-508D4B38A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98DA-1D48-4423-8346-8230100D86E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59199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38959-3EE5-4382-B308-CFAF07DAC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39FA52-C4C0-4F0F-BBB4-1EB4F45DB4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0C5752-C9A9-43E9-AE10-4F93C1C7A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F583-38E3-42E6-A557-574C484182C8}" type="datetimeFigureOut">
              <a:rPr lang="en-IN" smtClean="0"/>
              <a:pPr/>
              <a:t>24/04/22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0176A-0901-4B48-B6BA-47B7A851E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0AD6AA-D22D-49F9-A0C0-0FB420F6C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98DA-1D48-4423-8346-8230100D86E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9067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499AC4-3273-4882-BC61-23C62949A2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506777" y="365125"/>
            <a:ext cx="256317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455736-C83A-47B0-B3A9-BF14640148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17245" y="365125"/>
            <a:ext cx="7540943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CF3BA-2272-4C64-8BE7-A345347E0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7F583-38E3-42E6-A557-574C484182C8}" type="datetimeFigureOut">
              <a:rPr lang="en-IN" smtClean="0"/>
              <a:pPr/>
              <a:t>24/04/22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A6742F-908A-470F-98FA-1F065A4A7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2FAF39-6BAD-466E-B397-6E7970FE5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98DA-1D48-4423-8346-8230100D86E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07215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0" y="2130427"/>
            <a:ext cx="1010412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3080" y="3886200"/>
            <a:ext cx="83210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45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7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8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4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20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5C93FC-9604-8C46-A0D7-015CDCC79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112C8-0488-604B-B1DC-3BB5DA06C042}" type="datetimeFigureOut">
              <a:rPr lang="en-US"/>
              <a:pPr>
                <a:defRPr/>
              </a:pPr>
              <a:t>4/24/22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EF5101-B7EC-9442-8AAB-3E92BF630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8573D3-8541-A546-BA97-2E447678C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45FD07-0FA3-5248-A086-906A877329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36274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BEC08-0201-3447-99F2-0104D8F75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41580-3698-FD4C-82BF-AE87469141BA}" type="datetimeFigureOut">
              <a:rPr lang="en-US"/>
              <a:pPr>
                <a:defRPr/>
              </a:pPr>
              <a:t>4/24/22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35000-9F5D-7E41-99AE-37A134989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F37D6E-4F80-7641-BA14-973DBD21F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D25D6-9150-DA47-953C-31680374F5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29857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007" y="4406902"/>
            <a:ext cx="10104120" cy="1362075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9007" y="2906713"/>
            <a:ext cx="10104120" cy="1500187"/>
          </a:xfrm>
        </p:spPr>
        <p:txBody>
          <a:bodyPr anchor="b"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2pPr>
            <a:lvl3pPr marL="89154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3pPr>
            <a:lvl4pPr marL="133731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4pPr>
            <a:lvl5pPr marL="178308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5pPr>
            <a:lvl6pPr marL="222885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6pPr>
            <a:lvl7pPr marL="267462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7pPr>
            <a:lvl8pPr marL="312039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8pPr>
            <a:lvl9pPr marL="356616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78597-2FA3-A04C-8424-59CCFEBE7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F54D0-CD9C-BD4C-B71A-307CDC22E19C}" type="datetimeFigureOut">
              <a:rPr lang="en-US"/>
              <a:pPr>
                <a:defRPr/>
              </a:pPr>
              <a:t>4/24/22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97CF6-7C80-2844-B284-9AE2625AA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B3B8D-DF54-414E-9809-48A7C17B1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19C29E-A08E-ED4D-BD58-66D26D1447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90585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1600202"/>
            <a:ext cx="5250180" cy="4525963"/>
          </a:xfrm>
        </p:spPr>
        <p:txBody>
          <a:bodyPr/>
          <a:lstStyle>
            <a:lvl1pPr>
              <a:defRPr sz="2730"/>
            </a:lvl1pPr>
            <a:lvl2pPr>
              <a:defRPr sz="2340"/>
            </a:lvl2pPr>
            <a:lvl3pPr>
              <a:defRPr sz="1950"/>
            </a:lvl3pPr>
            <a:lvl4pPr>
              <a:defRPr sz="1755"/>
            </a:lvl4pPr>
            <a:lvl5pPr>
              <a:defRPr sz="1755"/>
            </a:lvl5pPr>
            <a:lvl6pPr>
              <a:defRPr sz="1755"/>
            </a:lvl6pPr>
            <a:lvl7pPr>
              <a:defRPr sz="1755"/>
            </a:lvl7pPr>
            <a:lvl8pPr>
              <a:defRPr sz="1755"/>
            </a:lvl8pPr>
            <a:lvl9pPr>
              <a:defRPr sz="175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2660" y="1600202"/>
            <a:ext cx="5250180" cy="4525963"/>
          </a:xfrm>
        </p:spPr>
        <p:txBody>
          <a:bodyPr/>
          <a:lstStyle>
            <a:lvl1pPr>
              <a:defRPr sz="2730"/>
            </a:lvl1pPr>
            <a:lvl2pPr>
              <a:defRPr sz="2340"/>
            </a:lvl2pPr>
            <a:lvl3pPr>
              <a:defRPr sz="1950"/>
            </a:lvl3pPr>
            <a:lvl4pPr>
              <a:defRPr sz="1755"/>
            </a:lvl4pPr>
            <a:lvl5pPr>
              <a:defRPr sz="1755"/>
            </a:lvl5pPr>
            <a:lvl6pPr>
              <a:defRPr sz="1755"/>
            </a:lvl6pPr>
            <a:lvl7pPr>
              <a:defRPr sz="1755"/>
            </a:lvl7pPr>
            <a:lvl8pPr>
              <a:defRPr sz="1755"/>
            </a:lvl8pPr>
            <a:lvl9pPr>
              <a:defRPr sz="175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08FC7F-135F-584E-97F3-CFC790A7E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8BE9F-D6F2-AF40-A58B-A51E9A59EBA9}" type="datetimeFigureOut">
              <a:rPr lang="en-US"/>
              <a:pPr>
                <a:defRPr/>
              </a:pPr>
              <a:t>4/24/22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67067C-B38E-B041-9389-0C6870670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00B11D2-8208-8440-87E3-546D25B46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92BA9-8655-BF41-A8AC-C0CB9CDD75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88934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1" y="1535113"/>
            <a:ext cx="5252244" cy="639762"/>
          </a:xfrm>
        </p:spPr>
        <p:txBody>
          <a:bodyPr anchor="b"/>
          <a:lstStyle>
            <a:lvl1pPr marL="0" indent="0">
              <a:buNone/>
              <a:defRPr sz="2340" b="1"/>
            </a:lvl1pPr>
            <a:lvl2pPr marL="445770" indent="0">
              <a:buNone/>
              <a:defRPr sz="1950" b="1"/>
            </a:lvl2pPr>
            <a:lvl3pPr marL="891540" indent="0">
              <a:buNone/>
              <a:defRPr sz="1755" b="1"/>
            </a:lvl3pPr>
            <a:lvl4pPr marL="1337310" indent="0">
              <a:buNone/>
              <a:defRPr sz="1560" b="1"/>
            </a:lvl4pPr>
            <a:lvl5pPr marL="1783080" indent="0">
              <a:buNone/>
              <a:defRPr sz="1560" b="1"/>
            </a:lvl5pPr>
            <a:lvl6pPr marL="2228850" indent="0">
              <a:buNone/>
              <a:defRPr sz="1560" b="1"/>
            </a:lvl6pPr>
            <a:lvl7pPr marL="2674620" indent="0">
              <a:buNone/>
              <a:defRPr sz="1560" b="1"/>
            </a:lvl7pPr>
            <a:lvl8pPr marL="3120390" indent="0">
              <a:buNone/>
              <a:defRPr sz="1560" b="1"/>
            </a:lvl8pPr>
            <a:lvl9pPr marL="3566160" indent="0">
              <a:buNone/>
              <a:defRPr sz="1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1" y="2174875"/>
            <a:ext cx="5252244" cy="3951288"/>
          </a:xfrm>
        </p:spPr>
        <p:txBody>
          <a:bodyPr/>
          <a:lstStyle>
            <a:lvl1pPr>
              <a:defRPr sz="2340"/>
            </a:lvl1pPr>
            <a:lvl2pPr>
              <a:defRPr sz="1950"/>
            </a:lvl2pPr>
            <a:lvl3pPr>
              <a:defRPr sz="1755"/>
            </a:lvl3pPr>
            <a:lvl4pPr>
              <a:defRPr sz="1560"/>
            </a:lvl4pPr>
            <a:lvl5pPr>
              <a:defRPr sz="1560"/>
            </a:lvl5pPr>
            <a:lvl6pPr>
              <a:defRPr sz="1560"/>
            </a:lvl6pPr>
            <a:lvl7pPr>
              <a:defRPr sz="1560"/>
            </a:lvl7pPr>
            <a:lvl8pPr>
              <a:defRPr sz="1560"/>
            </a:lvl8pPr>
            <a:lvl9pPr>
              <a:defRPr sz="15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38534" y="1535113"/>
            <a:ext cx="5254307" cy="639762"/>
          </a:xfrm>
        </p:spPr>
        <p:txBody>
          <a:bodyPr anchor="b"/>
          <a:lstStyle>
            <a:lvl1pPr marL="0" indent="0">
              <a:buNone/>
              <a:defRPr sz="2340" b="1"/>
            </a:lvl1pPr>
            <a:lvl2pPr marL="445770" indent="0">
              <a:buNone/>
              <a:defRPr sz="1950" b="1"/>
            </a:lvl2pPr>
            <a:lvl3pPr marL="891540" indent="0">
              <a:buNone/>
              <a:defRPr sz="1755" b="1"/>
            </a:lvl3pPr>
            <a:lvl4pPr marL="1337310" indent="0">
              <a:buNone/>
              <a:defRPr sz="1560" b="1"/>
            </a:lvl4pPr>
            <a:lvl5pPr marL="1783080" indent="0">
              <a:buNone/>
              <a:defRPr sz="1560" b="1"/>
            </a:lvl5pPr>
            <a:lvl6pPr marL="2228850" indent="0">
              <a:buNone/>
              <a:defRPr sz="1560" b="1"/>
            </a:lvl6pPr>
            <a:lvl7pPr marL="2674620" indent="0">
              <a:buNone/>
              <a:defRPr sz="1560" b="1"/>
            </a:lvl7pPr>
            <a:lvl8pPr marL="3120390" indent="0">
              <a:buNone/>
              <a:defRPr sz="1560" b="1"/>
            </a:lvl8pPr>
            <a:lvl9pPr marL="3566160" indent="0">
              <a:buNone/>
              <a:defRPr sz="1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8534" y="2174875"/>
            <a:ext cx="5254307" cy="3951288"/>
          </a:xfrm>
        </p:spPr>
        <p:txBody>
          <a:bodyPr/>
          <a:lstStyle>
            <a:lvl1pPr>
              <a:defRPr sz="2340"/>
            </a:lvl1pPr>
            <a:lvl2pPr>
              <a:defRPr sz="1950"/>
            </a:lvl2pPr>
            <a:lvl3pPr>
              <a:defRPr sz="1755"/>
            </a:lvl3pPr>
            <a:lvl4pPr>
              <a:defRPr sz="1560"/>
            </a:lvl4pPr>
            <a:lvl5pPr>
              <a:defRPr sz="1560"/>
            </a:lvl5pPr>
            <a:lvl6pPr>
              <a:defRPr sz="1560"/>
            </a:lvl6pPr>
            <a:lvl7pPr>
              <a:defRPr sz="1560"/>
            </a:lvl7pPr>
            <a:lvl8pPr>
              <a:defRPr sz="1560"/>
            </a:lvl8pPr>
            <a:lvl9pPr>
              <a:defRPr sz="15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62AF65C-974B-5747-8B79-A7840A6C9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C4379-468B-8E43-831E-9C96969E9565}" type="datetimeFigureOut">
              <a:rPr lang="en-US"/>
              <a:pPr>
                <a:defRPr/>
              </a:pPr>
              <a:t>4/24/22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66E6401-D803-C144-B020-16A1575DC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E2978E4-9ED5-9442-827A-EFB35901D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F97B6C-0609-0542-9607-9EF8B2CC9E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6917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7286623-8B09-4C42-A60F-E380EE04E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7F7F7-9E46-5442-8850-34640FE5C8B8}" type="datetimeFigureOut">
              <a:rPr lang="en-US"/>
              <a:pPr>
                <a:defRPr/>
              </a:pPr>
              <a:t>4/24/22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BC33663-C665-DB46-B9F2-A6C8876D7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6F6666F-56AE-D346-AFB1-80B829E6C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086ABE-C60E-2746-83A9-F96E28DE15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26086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B8D6D87-7EEC-4044-B840-23BD422E2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B21D0-A083-FE4E-9B64-216B311EDCBB}" type="datetimeFigureOut">
              <a:rPr lang="en-US"/>
              <a:pPr>
                <a:defRPr/>
              </a:pPr>
              <a:t>4/24/22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D77F7EF-A47C-2A4A-B602-9C0E92B94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66F3831-0EA6-534D-AB3F-89DCDEBD8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712B7-AE6E-0542-8586-D950F22E2E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7398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753EB-81DF-D34E-920E-A4F5DB07B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054" y="1709739"/>
            <a:ext cx="10252710" cy="2852737"/>
          </a:xfrm>
        </p:spPr>
        <p:txBody>
          <a:bodyPr anchor="b"/>
          <a:lstStyle>
            <a:lvl1pPr>
              <a:defRPr sz="58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A310E3-C453-0E4F-B816-013A82759E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1054" y="4589464"/>
            <a:ext cx="10252710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1540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73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30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88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462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2039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616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80B96D-2867-DE43-B257-0988DB429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0270C-630B-8C47-B701-B424E38BE605}" type="datetime1">
              <a:rPr lang="en-IN" smtClean="0"/>
              <a:pPr/>
              <a:t>24/04/22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8D917F-42B0-5948-B959-87EF44A1A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7F19E-921D-2245-9D57-92834D9CE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6460-955C-E547-852D-15FC7A54CD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5303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1" y="273050"/>
            <a:ext cx="3910807" cy="1162050"/>
          </a:xfrm>
        </p:spPr>
        <p:txBody>
          <a:bodyPr anchor="b"/>
          <a:lstStyle>
            <a:lvl1pPr algn="l">
              <a:defRPr sz="195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7565" y="273052"/>
            <a:ext cx="6645275" cy="5853113"/>
          </a:xfrm>
        </p:spPr>
        <p:txBody>
          <a:bodyPr/>
          <a:lstStyle>
            <a:lvl1pPr>
              <a:defRPr sz="3120"/>
            </a:lvl1pPr>
            <a:lvl2pPr>
              <a:defRPr sz="2730"/>
            </a:lvl2pPr>
            <a:lvl3pPr>
              <a:defRPr sz="2340"/>
            </a:lvl3pPr>
            <a:lvl4pPr>
              <a:defRPr sz="1950"/>
            </a:lvl4pPr>
            <a:lvl5pPr>
              <a:defRPr sz="1950"/>
            </a:lvl5pPr>
            <a:lvl6pPr>
              <a:defRPr sz="1950"/>
            </a:lvl6pPr>
            <a:lvl7pPr>
              <a:defRPr sz="1950"/>
            </a:lvl7pPr>
            <a:lvl8pPr>
              <a:defRPr sz="1950"/>
            </a:lvl8pPr>
            <a:lvl9pPr>
              <a:defRPr sz="19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1" y="1435102"/>
            <a:ext cx="3910807" cy="4691063"/>
          </a:xfrm>
        </p:spPr>
        <p:txBody>
          <a:bodyPr/>
          <a:lstStyle>
            <a:lvl1pPr marL="0" indent="0">
              <a:buNone/>
              <a:defRPr sz="1365"/>
            </a:lvl1pPr>
            <a:lvl2pPr marL="445770" indent="0">
              <a:buNone/>
              <a:defRPr sz="1170"/>
            </a:lvl2pPr>
            <a:lvl3pPr marL="891540" indent="0">
              <a:buNone/>
              <a:defRPr sz="975"/>
            </a:lvl3pPr>
            <a:lvl4pPr marL="1337310" indent="0">
              <a:buNone/>
              <a:defRPr sz="878"/>
            </a:lvl4pPr>
            <a:lvl5pPr marL="1783080" indent="0">
              <a:buNone/>
              <a:defRPr sz="878"/>
            </a:lvl5pPr>
            <a:lvl6pPr marL="2228850" indent="0">
              <a:buNone/>
              <a:defRPr sz="878"/>
            </a:lvl6pPr>
            <a:lvl7pPr marL="2674620" indent="0">
              <a:buNone/>
              <a:defRPr sz="878"/>
            </a:lvl7pPr>
            <a:lvl8pPr marL="3120390" indent="0">
              <a:buNone/>
              <a:defRPr sz="878"/>
            </a:lvl8pPr>
            <a:lvl9pPr marL="3566160" indent="0">
              <a:buNone/>
              <a:defRPr sz="8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8A20578-F0D8-3642-A146-CEEB864E0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078A9-E2AD-7E4E-9214-4B0922EE4B4B}" type="datetimeFigureOut">
              <a:rPr lang="en-US"/>
              <a:pPr>
                <a:defRPr/>
              </a:pPr>
              <a:t>4/24/22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4ED7E8B-4024-D841-A339-2B6C1921E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EAC8563-53A7-0440-B791-EF461E78A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BA865F-FB49-384B-A699-31390F461F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02617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74" y="4800600"/>
            <a:ext cx="7132320" cy="566738"/>
          </a:xfrm>
        </p:spPr>
        <p:txBody>
          <a:bodyPr anchor="b"/>
          <a:lstStyle>
            <a:lvl1pPr algn="l">
              <a:defRPr sz="195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29974" y="612775"/>
            <a:ext cx="713232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1540" indent="0">
              <a:buNone/>
              <a:defRPr sz="2340"/>
            </a:lvl3pPr>
            <a:lvl4pPr marL="1337310" indent="0">
              <a:buNone/>
              <a:defRPr sz="1950"/>
            </a:lvl4pPr>
            <a:lvl5pPr marL="1783080" indent="0">
              <a:buNone/>
              <a:defRPr sz="1950"/>
            </a:lvl5pPr>
            <a:lvl6pPr marL="2228850" indent="0">
              <a:buNone/>
              <a:defRPr sz="1950"/>
            </a:lvl6pPr>
            <a:lvl7pPr marL="2674620" indent="0">
              <a:buNone/>
              <a:defRPr sz="1950"/>
            </a:lvl7pPr>
            <a:lvl8pPr marL="3120390" indent="0">
              <a:buNone/>
              <a:defRPr sz="1950"/>
            </a:lvl8pPr>
            <a:lvl9pPr marL="3566160" indent="0">
              <a:buNone/>
              <a:defRPr sz="195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9974" y="5367338"/>
            <a:ext cx="7132320" cy="804862"/>
          </a:xfrm>
        </p:spPr>
        <p:txBody>
          <a:bodyPr/>
          <a:lstStyle>
            <a:lvl1pPr marL="0" indent="0">
              <a:buNone/>
              <a:defRPr sz="1365"/>
            </a:lvl1pPr>
            <a:lvl2pPr marL="445770" indent="0">
              <a:buNone/>
              <a:defRPr sz="1170"/>
            </a:lvl2pPr>
            <a:lvl3pPr marL="891540" indent="0">
              <a:buNone/>
              <a:defRPr sz="975"/>
            </a:lvl3pPr>
            <a:lvl4pPr marL="1337310" indent="0">
              <a:buNone/>
              <a:defRPr sz="878"/>
            </a:lvl4pPr>
            <a:lvl5pPr marL="1783080" indent="0">
              <a:buNone/>
              <a:defRPr sz="878"/>
            </a:lvl5pPr>
            <a:lvl6pPr marL="2228850" indent="0">
              <a:buNone/>
              <a:defRPr sz="878"/>
            </a:lvl6pPr>
            <a:lvl7pPr marL="2674620" indent="0">
              <a:buNone/>
              <a:defRPr sz="878"/>
            </a:lvl7pPr>
            <a:lvl8pPr marL="3120390" indent="0">
              <a:buNone/>
              <a:defRPr sz="878"/>
            </a:lvl8pPr>
            <a:lvl9pPr marL="3566160" indent="0">
              <a:buNone/>
              <a:defRPr sz="8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1CC848-E2CF-E847-9055-5D8746600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BD461-F17F-7A41-9582-505852382D24}" type="datetimeFigureOut">
              <a:rPr lang="en-US"/>
              <a:pPr>
                <a:defRPr/>
              </a:pPr>
              <a:t>4/24/22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B21FA4B-323F-BE42-A64C-37FDF3A97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22B01D-F775-1A4F-8951-8C227A4DD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76120-1DBE-7749-82DD-CE24542350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95111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CA8AFF-7E4D-2744-8A72-D23F47D90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FEADE-EDAF-304C-B201-10C050AADB36}" type="datetimeFigureOut">
              <a:rPr lang="en-US"/>
              <a:pPr>
                <a:defRPr/>
              </a:pPr>
              <a:t>4/24/22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987C-8FF0-E441-B15A-28FC6AF45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4F908-4D4A-ED49-85A2-20B82EDD1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72ECFD-0F20-CD4B-88ED-78FFA83928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83670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8220" y="274640"/>
            <a:ext cx="267462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74640"/>
            <a:ext cx="782574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F247B-F4FD-7940-BB69-B0FD0EFC8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0B807-5E03-DA47-AFD5-1FB58F08CB98}" type="datetimeFigureOut">
              <a:rPr lang="en-US"/>
              <a:pPr>
                <a:defRPr/>
              </a:pPr>
              <a:t>4/24/22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A6C61-5801-4944-9841-1D48E08D4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D0FFB-3F17-864A-9070-479FF30D8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B7287-F9CF-0048-913B-E607BEFC1B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57503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5" y="2130446"/>
            <a:ext cx="1010412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3083" y="3886200"/>
            <a:ext cx="832104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4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38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2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F49A9-480E-3444-B600-D413FDE1DE1F}" type="datetime1">
              <a:rPr lang="en-IN" smtClean="0"/>
              <a:pPr/>
              <a:t>24/04/22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687D-CFA6-45B1-92B7-A4D99C462796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372804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C9FA-88C4-474A-9BA4-41194E76986E}" type="datetime1">
              <a:rPr lang="en-IN" smtClean="0"/>
              <a:pPr/>
              <a:t>24/04/22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687D-CFA6-45B1-92B7-A4D99C462796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43224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010" y="4406917"/>
            <a:ext cx="10104120" cy="1362075"/>
          </a:xfrm>
        </p:spPr>
        <p:txBody>
          <a:bodyPr anchor="t"/>
          <a:lstStyle>
            <a:lvl1pPr algn="l">
              <a:defRPr sz="5362" b="1" cap="all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9010" y="2906722"/>
            <a:ext cx="10104120" cy="1500187"/>
          </a:xfrm>
        </p:spPr>
        <p:txBody>
          <a:bodyPr anchor="b"/>
          <a:lstStyle>
            <a:lvl1pPr marL="0" indent="0">
              <a:buNone/>
              <a:defRPr sz="2632">
                <a:solidFill>
                  <a:schemeClr val="tx1">
                    <a:tint val="75000"/>
                  </a:schemeClr>
                </a:solidFill>
              </a:defRPr>
            </a:lvl1pPr>
            <a:lvl2pPr marL="604626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2pPr>
            <a:lvl3pPr marL="1209252" indent="0">
              <a:buNone/>
              <a:defRPr sz="2145">
                <a:solidFill>
                  <a:schemeClr val="tx1">
                    <a:tint val="75000"/>
                  </a:schemeClr>
                </a:solidFill>
              </a:defRPr>
            </a:lvl3pPr>
            <a:lvl4pPr marL="1813877" indent="0">
              <a:buNone/>
              <a:defRPr sz="1852">
                <a:solidFill>
                  <a:schemeClr val="tx1">
                    <a:tint val="75000"/>
                  </a:schemeClr>
                </a:solidFill>
              </a:defRPr>
            </a:lvl4pPr>
            <a:lvl5pPr marL="2418502" indent="0">
              <a:buNone/>
              <a:defRPr sz="1852">
                <a:solidFill>
                  <a:schemeClr val="tx1">
                    <a:tint val="75000"/>
                  </a:schemeClr>
                </a:solidFill>
              </a:defRPr>
            </a:lvl5pPr>
            <a:lvl6pPr marL="3023128" indent="0">
              <a:buNone/>
              <a:defRPr sz="1852">
                <a:solidFill>
                  <a:schemeClr val="tx1">
                    <a:tint val="75000"/>
                  </a:schemeClr>
                </a:solidFill>
              </a:defRPr>
            </a:lvl6pPr>
            <a:lvl7pPr marL="3627755" indent="0">
              <a:buNone/>
              <a:defRPr sz="1852">
                <a:solidFill>
                  <a:schemeClr val="tx1">
                    <a:tint val="75000"/>
                  </a:schemeClr>
                </a:solidFill>
              </a:defRPr>
            </a:lvl7pPr>
            <a:lvl8pPr marL="4232379" indent="0">
              <a:buNone/>
              <a:defRPr sz="1852">
                <a:solidFill>
                  <a:schemeClr val="tx1">
                    <a:tint val="75000"/>
                  </a:schemeClr>
                </a:solidFill>
              </a:defRPr>
            </a:lvl8pPr>
            <a:lvl9pPr marL="4837005" indent="0">
              <a:buNone/>
              <a:defRPr sz="185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9BC4C-F22D-C54E-BB20-E78A987C5AC2}" type="datetime1">
              <a:rPr lang="en-IN" smtClean="0"/>
              <a:pPr/>
              <a:t>24/04/22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687D-CFA6-45B1-92B7-A4D99C462796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81194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2" y="1600206"/>
            <a:ext cx="5250180" cy="4525963"/>
          </a:xfrm>
        </p:spPr>
        <p:txBody>
          <a:bodyPr/>
          <a:lstStyle>
            <a:lvl1pPr>
              <a:defRPr sz="3704"/>
            </a:lvl1pPr>
            <a:lvl2pPr>
              <a:defRPr sz="3217"/>
            </a:lvl2pPr>
            <a:lvl3pPr>
              <a:defRPr sz="2632"/>
            </a:lvl3pPr>
            <a:lvl4pPr>
              <a:defRPr sz="2340"/>
            </a:lvl4pPr>
            <a:lvl5pPr>
              <a:defRPr sz="2340"/>
            </a:lvl5pPr>
            <a:lvl6pPr>
              <a:defRPr sz="2340"/>
            </a:lvl6pPr>
            <a:lvl7pPr>
              <a:defRPr sz="2340"/>
            </a:lvl7pPr>
            <a:lvl8pPr>
              <a:defRPr sz="2340"/>
            </a:lvl8pPr>
            <a:lvl9pPr>
              <a:defRPr sz="23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2661" y="1600206"/>
            <a:ext cx="5250180" cy="4525963"/>
          </a:xfrm>
        </p:spPr>
        <p:txBody>
          <a:bodyPr/>
          <a:lstStyle>
            <a:lvl1pPr>
              <a:defRPr sz="3704"/>
            </a:lvl1pPr>
            <a:lvl2pPr>
              <a:defRPr sz="3217"/>
            </a:lvl2pPr>
            <a:lvl3pPr>
              <a:defRPr sz="2632"/>
            </a:lvl3pPr>
            <a:lvl4pPr>
              <a:defRPr sz="2340"/>
            </a:lvl4pPr>
            <a:lvl5pPr>
              <a:defRPr sz="2340"/>
            </a:lvl5pPr>
            <a:lvl6pPr>
              <a:defRPr sz="2340"/>
            </a:lvl6pPr>
            <a:lvl7pPr>
              <a:defRPr sz="2340"/>
            </a:lvl7pPr>
            <a:lvl8pPr>
              <a:defRPr sz="2340"/>
            </a:lvl8pPr>
            <a:lvl9pPr>
              <a:defRPr sz="23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6BAB5-49CA-7B4C-9E93-3372E96EA464}" type="datetime1">
              <a:rPr lang="en-IN" smtClean="0"/>
              <a:pPr/>
              <a:t>24/04/22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687D-CFA6-45B1-92B7-A4D99C462796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444417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4" y="1535117"/>
            <a:ext cx="5252244" cy="639763"/>
          </a:xfrm>
        </p:spPr>
        <p:txBody>
          <a:bodyPr anchor="b"/>
          <a:lstStyle>
            <a:lvl1pPr marL="0" indent="0">
              <a:buNone/>
              <a:defRPr sz="3217" b="1"/>
            </a:lvl1pPr>
            <a:lvl2pPr marL="604626" indent="0">
              <a:buNone/>
              <a:defRPr sz="2632" b="1"/>
            </a:lvl2pPr>
            <a:lvl3pPr marL="1209252" indent="0">
              <a:buNone/>
              <a:defRPr sz="2340" b="1"/>
            </a:lvl3pPr>
            <a:lvl4pPr marL="1813877" indent="0">
              <a:buNone/>
              <a:defRPr sz="2145" b="1"/>
            </a:lvl4pPr>
            <a:lvl5pPr marL="2418502" indent="0">
              <a:buNone/>
              <a:defRPr sz="2145" b="1"/>
            </a:lvl5pPr>
            <a:lvl6pPr marL="3023128" indent="0">
              <a:buNone/>
              <a:defRPr sz="2145" b="1"/>
            </a:lvl6pPr>
            <a:lvl7pPr marL="3627755" indent="0">
              <a:buNone/>
              <a:defRPr sz="2145" b="1"/>
            </a:lvl7pPr>
            <a:lvl8pPr marL="4232379" indent="0">
              <a:buNone/>
              <a:defRPr sz="2145" b="1"/>
            </a:lvl8pPr>
            <a:lvl9pPr marL="4837005" indent="0">
              <a:buNone/>
              <a:defRPr sz="214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4" y="2174877"/>
            <a:ext cx="5252244" cy="3951288"/>
          </a:xfrm>
        </p:spPr>
        <p:txBody>
          <a:bodyPr/>
          <a:lstStyle>
            <a:lvl1pPr>
              <a:defRPr sz="3217"/>
            </a:lvl1pPr>
            <a:lvl2pPr>
              <a:defRPr sz="2632"/>
            </a:lvl2pPr>
            <a:lvl3pPr>
              <a:defRPr sz="2340"/>
            </a:lvl3pPr>
            <a:lvl4pPr>
              <a:defRPr sz="2145"/>
            </a:lvl4pPr>
            <a:lvl5pPr>
              <a:defRPr sz="2145"/>
            </a:lvl5pPr>
            <a:lvl6pPr>
              <a:defRPr sz="2145"/>
            </a:lvl6pPr>
            <a:lvl7pPr>
              <a:defRPr sz="2145"/>
            </a:lvl7pPr>
            <a:lvl8pPr>
              <a:defRPr sz="2145"/>
            </a:lvl8pPr>
            <a:lvl9pPr>
              <a:defRPr sz="214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38545" y="1535117"/>
            <a:ext cx="5254307" cy="639763"/>
          </a:xfrm>
        </p:spPr>
        <p:txBody>
          <a:bodyPr anchor="b"/>
          <a:lstStyle>
            <a:lvl1pPr marL="0" indent="0">
              <a:buNone/>
              <a:defRPr sz="3217" b="1"/>
            </a:lvl1pPr>
            <a:lvl2pPr marL="604626" indent="0">
              <a:buNone/>
              <a:defRPr sz="2632" b="1"/>
            </a:lvl2pPr>
            <a:lvl3pPr marL="1209252" indent="0">
              <a:buNone/>
              <a:defRPr sz="2340" b="1"/>
            </a:lvl3pPr>
            <a:lvl4pPr marL="1813877" indent="0">
              <a:buNone/>
              <a:defRPr sz="2145" b="1"/>
            </a:lvl4pPr>
            <a:lvl5pPr marL="2418502" indent="0">
              <a:buNone/>
              <a:defRPr sz="2145" b="1"/>
            </a:lvl5pPr>
            <a:lvl6pPr marL="3023128" indent="0">
              <a:buNone/>
              <a:defRPr sz="2145" b="1"/>
            </a:lvl6pPr>
            <a:lvl7pPr marL="3627755" indent="0">
              <a:buNone/>
              <a:defRPr sz="2145" b="1"/>
            </a:lvl7pPr>
            <a:lvl8pPr marL="4232379" indent="0">
              <a:buNone/>
              <a:defRPr sz="2145" b="1"/>
            </a:lvl8pPr>
            <a:lvl9pPr marL="4837005" indent="0">
              <a:buNone/>
              <a:defRPr sz="214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8545" y="2174877"/>
            <a:ext cx="5254307" cy="3951288"/>
          </a:xfrm>
        </p:spPr>
        <p:txBody>
          <a:bodyPr/>
          <a:lstStyle>
            <a:lvl1pPr>
              <a:defRPr sz="3217"/>
            </a:lvl1pPr>
            <a:lvl2pPr>
              <a:defRPr sz="2632"/>
            </a:lvl2pPr>
            <a:lvl3pPr>
              <a:defRPr sz="2340"/>
            </a:lvl3pPr>
            <a:lvl4pPr>
              <a:defRPr sz="2145"/>
            </a:lvl4pPr>
            <a:lvl5pPr>
              <a:defRPr sz="2145"/>
            </a:lvl5pPr>
            <a:lvl6pPr>
              <a:defRPr sz="2145"/>
            </a:lvl6pPr>
            <a:lvl7pPr>
              <a:defRPr sz="2145"/>
            </a:lvl7pPr>
            <a:lvl8pPr>
              <a:defRPr sz="2145"/>
            </a:lvl8pPr>
            <a:lvl9pPr>
              <a:defRPr sz="214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C5A-A7BA-5D46-9DC8-0030173A35FD}" type="datetime1">
              <a:rPr lang="en-IN" smtClean="0"/>
              <a:pPr/>
              <a:t>24/04/22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687D-CFA6-45B1-92B7-A4D99C462796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171780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770FB-4FC6-0142-9380-19B92D428AFB}" type="datetime1">
              <a:rPr lang="en-IN" smtClean="0"/>
              <a:pPr/>
              <a:t>24/04/22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687D-CFA6-45B1-92B7-A4D99C462796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1948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6F386-75CB-8E46-9A0A-4F3C06C22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30D814-E047-AF42-864A-2918DA45FE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17245" y="1825625"/>
            <a:ext cx="50520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2EF9BD-DC60-8048-9EAD-1306834723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17895" y="1825625"/>
            <a:ext cx="50520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5C4080-F395-5540-ACBE-B6D61402D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77B3-FB39-6444-9307-1C8AAC5DC78B}" type="datetime1">
              <a:rPr lang="en-IN" smtClean="0"/>
              <a:pPr/>
              <a:t>24/04/22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F47E18-8497-8C4E-AEAA-20BD885BA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E5E323-A003-2B4F-BF66-641E7C5E4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6460-955C-E547-852D-15FC7A54CD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9910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32063-6EF8-764D-AA45-902CB156E0CA}" type="datetime1">
              <a:rPr lang="en-IN" smtClean="0"/>
              <a:pPr/>
              <a:t>24/04/22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687D-CFA6-45B1-92B7-A4D99C462796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160426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9" y="273059"/>
            <a:ext cx="3910807" cy="1162049"/>
          </a:xfrm>
        </p:spPr>
        <p:txBody>
          <a:bodyPr anchor="b"/>
          <a:lstStyle>
            <a:lvl1pPr algn="l">
              <a:defRPr sz="2632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7577" y="273055"/>
            <a:ext cx="6645275" cy="5853114"/>
          </a:xfrm>
        </p:spPr>
        <p:txBody>
          <a:bodyPr/>
          <a:lstStyle>
            <a:lvl1pPr>
              <a:defRPr sz="4192"/>
            </a:lvl1pPr>
            <a:lvl2pPr>
              <a:defRPr sz="3704"/>
            </a:lvl2pPr>
            <a:lvl3pPr>
              <a:defRPr sz="3217"/>
            </a:lvl3pPr>
            <a:lvl4pPr>
              <a:defRPr sz="2632"/>
            </a:lvl4pPr>
            <a:lvl5pPr>
              <a:defRPr sz="2632"/>
            </a:lvl5pPr>
            <a:lvl6pPr>
              <a:defRPr sz="2632"/>
            </a:lvl6pPr>
            <a:lvl7pPr>
              <a:defRPr sz="2632"/>
            </a:lvl7pPr>
            <a:lvl8pPr>
              <a:defRPr sz="2632"/>
            </a:lvl8pPr>
            <a:lvl9pPr>
              <a:defRPr sz="263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9" y="1435113"/>
            <a:ext cx="3910807" cy="4691063"/>
          </a:xfrm>
        </p:spPr>
        <p:txBody>
          <a:bodyPr/>
          <a:lstStyle>
            <a:lvl1pPr marL="0" indent="0">
              <a:buNone/>
              <a:defRPr sz="1852"/>
            </a:lvl1pPr>
            <a:lvl2pPr marL="604626" indent="0">
              <a:buNone/>
              <a:defRPr sz="1560"/>
            </a:lvl2pPr>
            <a:lvl3pPr marL="1209252" indent="0">
              <a:buNone/>
              <a:defRPr sz="1365"/>
            </a:lvl3pPr>
            <a:lvl4pPr marL="1813877" indent="0">
              <a:buNone/>
              <a:defRPr sz="1170"/>
            </a:lvl4pPr>
            <a:lvl5pPr marL="2418502" indent="0">
              <a:buNone/>
              <a:defRPr sz="1170"/>
            </a:lvl5pPr>
            <a:lvl6pPr marL="3023128" indent="0">
              <a:buNone/>
              <a:defRPr sz="1170"/>
            </a:lvl6pPr>
            <a:lvl7pPr marL="3627755" indent="0">
              <a:buNone/>
              <a:defRPr sz="1170"/>
            </a:lvl7pPr>
            <a:lvl8pPr marL="4232379" indent="0">
              <a:buNone/>
              <a:defRPr sz="1170"/>
            </a:lvl8pPr>
            <a:lvl9pPr marL="4837005" indent="0">
              <a:buNone/>
              <a:defRPr sz="11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06FC3-DF32-D34A-9A55-77F4B70C6767}" type="datetime1">
              <a:rPr lang="en-IN" smtClean="0"/>
              <a:pPr/>
              <a:t>24/04/22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687D-CFA6-45B1-92B7-A4D99C462796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3660998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76" y="4800616"/>
            <a:ext cx="7132320" cy="566739"/>
          </a:xfrm>
        </p:spPr>
        <p:txBody>
          <a:bodyPr anchor="b"/>
          <a:lstStyle>
            <a:lvl1pPr algn="l">
              <a:defRPr sz="2632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29976" y="612777"/>
            <a:ext cx="7132320" cy="4114800"/>
          </a:xfrm>
        </p:spPr>
        <p:txBody>
          <a:bodyPr/>
          <a:lstStyle>
            <a:lvl1pPr marL="0" indent="0">
              <a:buNone/>
              <a:defRPr sz="4192"/>
            </a:lvl1pPr>
            <a:lvl2pPr marL="604626" indent="0">
              <a:buNone/>
              <a:defRPr sz="3704"/>
            </a:lvl2pPr>
            <a:lvl3pPr marL="1209252" indent="0">
              <a:buNone/>
              <a:defRPr sz="3217"/>
            </a:lvl3pPr>
            <a:lvl4pPr marL="1813877" indent="0">
              <a:buNone/>
              <a:defRPr sz="2632"/>
            </a:lvl4pPr>
            <a:lvl5pPr marL="2418502" indent="0">
              <a:buNone/>
              <a:defRPr sz="2632"/>
            </a:lvl5pPr>
            <a:lvl6pPr marL="3023128" indent="0">
              <a:buNone/>
              <a:defRPr sz="2632"/>
            </a:lvl6pPr>
            <a:lvl7pPr marL="3627755" indent="0">
              <a:buNone/>
              <a:defRPr sz="2632"/>
            </a:lvl7pPr>
            <a:lvl8pPr marL="4232379" indent="0">
              <a:buNone/>
              <a:defRPr sz="2632"/>
            </a:lvl8pPr>
            <a:lvl9pPr marL="4837005" indent="0">
              <a:buNone/>
              <a:defRPr sz="2632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9976" y="5367342"/>
            <a:ext cx="7132320" cy="804864"/>
          </a:xfrm>
        </p:spPr>
        <p:txBody>
          <a:bodyPr/>
          <a:lstStyle>
            <a:lvl1pPr marL="0" indent="0">
              <a:buNone/>
              <a:defRPr sz="1852"/>
            </a:lvl1pPr>
            <a:lvl2pPr marL="604626" indent="0">
              <a:buNone/>
              <a:defRPr sz="1560"/>
            </a:lvl2pPr>
            <a:lvl3pPr marL="1209252" indent="0">
              <a:buNone/>
              <a:defRPr sz="1365"/>
            </a:lvl3pPr>
            <a:lvl4pPr marL="1813877" indent="0">
              <a:buNone/>
              <a:defRPr sz="1170"/>
            </a:lvl4pPr>
            <a:lvl5pPr marL="2418502" indent="0">
              <a:buNone/>
              <a:defRPr sz="1170"/>
            </a:lvl5pPr>
            <a:lvl6pPr marL="3023128" indent="0">
              <a:buNone/>
              <a:defRPr sz="1170"/>
            </a:lvl6pPr>
            <a:lvl7pPr marL="3627755" indent="0">
              <a:buNone/>
              <a:defRPr sz="1170"/>
            </a:lvl7pPr>
            <a:lvl8pPr marL="4232379" indent="0">
              <a:buNone/>
              <a:defRPr sz="1170"/>
            </a:lvl8pPr>
            <a:lvl9pPr marL="4837005" indent="0">
              <a:buNone/>
              <a:defRPr sz="11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75D57-F2A2-1F4D-8565-6EFEC7E9AE3A}" type="datetime1">
              <a:rPr lang="en-IN" smtClean="0"/>
              <a:pPr/>
              <a:t>24/04/22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687D-CFA6-45B1-92B7-A4D99C462796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874263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33855-4A58-984C-99E5-2C39A5726532}" type="datetime1">
              <a:rPr lang="en-IN" smtClean="0"/>
              <a:pPr/>
              <a:t>24/04/22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687D-CFA6-45B1-92B7-A4D99C462796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010187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8223" y="274646"/>
            <a:ext cx="267462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4" y="274646"/>
            <a:ext cx="782574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B411-543F-984B-808C-50CCB4C92237}" type="datetime1">
              <a:rPr lang="en-IN" smtClean="0"/>
              <a:pPr/>
              <a:t>24/04/22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687D-CFA6-45B1-92B7-A4D99C462796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626595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0" y="2130426"/>
            <a:ext cx="1010412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3080" y="3886200"/>
            <a:ext cx="83210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36969-D146-544B-9F81-339DBC6FE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E3FC2-41B4-E644-98FF-2761B74AC2B9}" type="datetimeFigureOut">
              <a:rPr lang="en-US"/>
              <a:pPr>
                <a:defRPr/>
              </a:pPr>
              <a:t>4/24/22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688906-12EE-EA47-B69D-E3BBE68CE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275A1-6B2C-5342-AA55-047AE9315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5D3A4-97F2-3342-95BE-01219652447B}" type="slidenum">
              <a:rPr lang="en-US" altLang="en-DE"/>
              <a:pPr>
                <a:defRPr/>
              </a:pPr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315365483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B123B-1AD2-7444-9FEF-125C8E2FB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938B7-522A-F74B-AA39-644AF1700FAD}" type="datetimeFigureOut">
              <a:rPr lang="en-US"/>
              <a:pPr>
                <a:defRPr/>
              </a:pPr>
              <a:t>4/24/22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7144BC-C95A-C045-845D-BFDEDD290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D1E5BA-6405-6145-8CAC-5E3E78B7F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CD535-A1EE-254B-8E8C-307B31E100A0}" type="slidenum">
              <a:rPr lang="en-US" altLang="en-DE"/>
              <a:pPr>
                <a:defRPr/>
              </a:pPr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10619227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007" y="4406901"/>
            <a:ext cx="101041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9007" y="2906713"/>
            <a:ext cx="1010412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B568BC-5A58-0A40-8EA8-21EFED819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BA5E0-53CF-2A42-9CC5-E8E76B66DB17}" type="datetimeFigureOut">
              <a:rPr lang="en-US"/>
              <a:pPr>
                <a:defRPr/>
              </a:pPr>
              <a:t>4/24/22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43BAB-D769-114F-A02C-E106FB67C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F5AD33-CFA8-E64A-A08D-9E66B23C8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687F3-8F2F-034B-8AB9-D6A45DE0EBD8}" type="slidenum">
              <a:rPr lang="en-US" altLang="en-DE"/>
              <a:pPr>
                <a:defRPr/>
              </a:pPr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37073692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1600201"/>
            <a:ext cx="525018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2660" y="1600201"/>
            <a:ext cx="525018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EDB661-83A5-AD4D-9422-61E59377C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5D376-39A1-3948-AC3E-A576542D9F38}" type="datetimeFigureOut">
              <a:rPr lang="en-US"/>
              <a:pPr>
                <a:defRPr/>
              </a:pPr>
              <a:t>4/24/22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1302ED2-FAC4-0548-9833-759809C78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19E870C-F9D3-C942-BDA6-91512BEF5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C27BB-83C3-A74E-80D3-09810D9C35A4}" type="slidenum">
              <a:rPr lang="en-US" altLang="en-DE"/>
              <a:pPr>
                <a:defRPr/>
              </a:pPr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37327201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1535113"/>
            <a:ext cx="525224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" y="2174875"/>
            <a:ext cx="525224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38533" y="1535113"/>
            <a:ext cx="52543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8533" y="2174875"/>
            <a:ext cx="52543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71C1ED2-2600-654F-8C0C-711291D39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52160-4E8C-024E-BFBE-AB25A4E254D4}" type="datetimeFigureOut">
              <a:rPr lang="en-US"/>
              <a:pPr>
                <a:defRPr/>
              </a:pPr>
              <a:t>4/24/22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824C4F0-250C-904F-962C-BE9739A0D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C135E4-3036-6D4D-9077-C391C32F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B10BC-DD2A-8C44-AE2D-AF5182C26222}" type="slidenum">
              <a:rPr lang="en-US" altLang="en-DE"/>
              <a:pPr>
                <a:defRPr/>
              </a:pPr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198477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3F6CC-4BD7-EE4E-940A-8853644D3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793" y="365126"/>
            <a:ext cx="1025271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B34231-9F9A-FC4D-907C-5032545E0D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8794" y="1681163"/>
            <a:ext cx="5028842" cy="823912"/>
          </a:xfrm>
        </p:spPr>
        <p:txBody>
          <a:bodyPr anchor="b"/>
          <a:lstStyle>
            <a:lvl1pPr marL="0" indent="0">
              <a:buNone/>
              <a:defRPr sz="2340" b="1"/>
            </a:lvl1pPr>
            <a:lvl2pPr marL="445770" indent="0">
              <a:buNone/>
              <a:defRPr sz="1950" b="1"/>
            </a:lvl2pPr>
            <a:lvl3pPr marL="891540" indent="0">
              <a:buNone/>
              <a:defRPr sz="1755" b="1"/>
            </a:lvl3pPr>
            <a:lvl4pPr marL="1337310" indent="0">
              <a:buNone/>
              <a:defRPr sz="1560" b="1"/>
            </a:lvl4pPr>
            <a:lvl5pPr marL="1783080" indent="0">
              <a:buNone/>
              <a:defRPr sz="1560" b="1"/>
            </a:lvl5pPr>
            <a:lvl6pPr marL="2228850" indent="0">
              <a:buNone/>
              <a:defRPr sz="1560" b="1"/>
            </a:lvl6pPr>
            <a:lvl7pPr marL="2674620" indent="0">
              <a:buNone/>
              <a:defRPr sz="1560" b="1"/>
            </a:lvl7pPr>
            <a:lvl8pPr marL="3120390" indent="0">
              <a:buNone/>
              <a:defRPr sz="1560" b="1"/>
            </a:lvl8pPr>
            <a:lvl9pPr marL="3566160" indent="0">
              <a:buNone/>
              <a:defRPr sz="1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CEE3C9-A1D4-8B4A-A563-377EA8F094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18794" y="2505075"/>
            <a:ext cx="502884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8F299-609C-4A40-B17D-73E8D220A0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17895" y="1681163"/>
            <a:ext cx="5053608" cy="823912"/>
          </a:xfrm>
        </p:spPr>
        <p:txBody>
          <a:bodyPr anchor="b"/>
          <a:lstStyle>
            <a:lvl1pPr marL="0" indent="0">
              <a:buNone/>
              <a:defRPr sz="2340" b="1"/>
            </a:lvl1pPr>
            <a:lvl2pPr marL="445770" indent="0">
              <a:buNone/>
              <a:defRPr sz="1950" b="1"/>
            </a:lvl2pPr>
            <a:lvl3pPr marL="891540" indent="0">
              <a:buNone/>
              <a:defRPr sz="1755" b="1"/>
            </a:lvl3pPr>
            <a:lvl4pPr marL="1337310" indent="0">
              <a:buNone/>
              <a:defRPr sz="1560" b="1"/>
            </a:lvl4pPr>
            <a:lvl5pPr marL="1783080" indent="0">
              <a:buNone/>
              <a:defRPr sz="1560" b="1"/>
            </a:lvl5pPr>
            <a:lvl6pPr marL="2228850" indent="0">
              <a:buNone/>
              <a:defRPr sz="1560" b="1"/>
            </a:lvl6pPr>
            <a:lvl7pPr marL="2674620" indent="0">
              <a:buNone/>
              <a:defRPr sz="1560" b="1"/>
            </a:lvl7pPr>
            <a:lvl8pPr marL="3120390" indent="0">
              <a:buNone/>
              <a:defRPr sz="1560" b="1"/>
            </a:lvl8pPr>
            <a:lvl9pPr marL="3566160" indent="0">
              <a:buNone/>
              <a:defRPr sz="1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1CB8F8-74A9-E544-A5A6-D77A58C0CB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17895" y="2505075"/>
            <a:ext cx="505360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4AF01F-C47C-C249-BE49-3B50EF1D5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FB6F-1C46-664F-8C2A-8DEFC2A1BDFE}" type="datetime1">
              <a:rPr lang="en-IN" smtClean="0"/>
              <a:pPr/>
              <a:t>24/04/22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AA8CCC-8BF2-EB4B-80A1-E2D05CA0A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F35AD7-E552-6840-953F-71BFF3B53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6460-955C-E547-852D-15FC7A54CD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51151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6DCF2A4-FD22-4047-B19F-A90D0987F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FB881-E25D-3F4A-A814-E3A836C2D566}" type="datetimeFigureOut">
              <a:rPr lang="en-US"/>
              <a:pPr>
                <a:defRPr/>
              </a:pPr>
              <a:t>4/24/22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A8620EB-ABD1-714A-8679-604722CCA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07861C3-0EE0-534C-8F1A-2150499D6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8F3A0-BF1D-5743-96CA-AC9F094FF9F9}" type="slidenum">
              <a:rPr lang="en-US" altLang="en-DE"/>
              <a:pPr>
                <a:defRPr/>
              </a:pPr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1597564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D70CAF3-D6F3-8540-BD2D-C893EF087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BD644-B304-594C-A89B-266CFF5CBE36}" type="datetimeFigureOut">
              <a:rPr lang="en-US"/>
              <a:pPr>
                <a:defRPr/>
              </a:pPr>
              <a:t>4/24/22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8519618-283B-2241-B5DF-2D8904E6B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11E55E3-D5DC-FD44-B882-59CD7156C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DF708-83C6-8743-B76C-BBB5EBBBD64F}" type="slidenum">
              <a:rPr lang="en-US" altLang="en-DE"/>
              <a:pPr>
                <a:defRPr/>
              </a:pPr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19728530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1" y="273050"/>
            <a:ext cx="391080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7565" y="273051"/>
            <a:ext cx="664527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1" y="1435101"/>
            <a:ext cx="391080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C581326-7763-6E47-B6C1-14E6DFD69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A27F6-21A2-3A48-AC08-4945529BAEFD}" type="datetimeFigureOut">
              <a:rPr lang="en-US"/>
              <a:pPr>
                <a:defRPr/>
              </a:pPr>
              <a:t>4/24/22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05C4A5-9DE4-8146-902C-459BB324A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A7D3EF8-E330-A844-8B84-A6DE8C392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CBA95-F753-7944-BC2E-41E6AE2AE4A0}" type="slidenum">
              <a:rPr lang="en-US" altLang="en-DE"/>
              <a:pPr>
                <a:defRPr/>
              </a:pPr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41025934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74" y="4800600"/>
            <a:ext cx="71323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29974" y="612775"/>
            <a:ext cx="713232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9974" y="5367338"/>
            <a:ext cx="71323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684E5C7-866B-FC47-AB3E-A2D9EB999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5D0B8-E208-5B4D-B218-59A3FFFC7BC3}" type="datetimeFigureOut">
              <a:rPr lang="en-US"/>
              <a:pPr>
                <a:defRPr/>
              </a:pPr>
              <a:t>4/24/22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C5157F-A48C-4449-94D0-A39FE46E6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532930-C21A-774E-ACF1-75CA116F2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6A393-D013-B345-A845-90F478BAE827}" type="slidenum">
              <a:rPr lang="en-US" altLang="en-DE"/>
              <a:pPr>
                <a:defRPr/>
              </a:pPr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4546366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3860F-0764-C848-A492-F1152BE5B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17FEA-FC31-CE40-A234-11714ED84AEB}" type="datetimeFigureOut">
              <a:rPr lang="en-US"/>
              <a:pPr>
                <a:defRPr/>
              </a:pPr>
              <a:t>4/24/22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C4DCF-4273-A24A-8E29-F29B4CDE4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7B577-0959-2D4D-BFB3-5B8B4F823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B3931-CDAB-8649-9C81-0C0DE19BDEA1}" type="slidenum">
              <a:rPr lang="en-US" altLang="en-DE"/>
              <a:pPr>
                <a:defRPr/>
              </a:pPr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2968168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8220" y="274639"/>
            <a:ext cx="267462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74639"/>
            <a:ext cx="782574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CE1DD3-5B67-974D-9644-BB70BCA69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82E13-1866-1243-B52D-A2942DC80B17}" type="datetimeFigureOut">
              <a:rPr lang="en-US"/>
              <a:pPr>
                <a:defRPr/>
              </a:pPr>
              <a:t>4/24/22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58BE96-5227-0445-9D0C-86BF82DDA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90CF05-8730-1440-BFD8-76192B06A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3AE5B-AA3E-A74D-B4CB-A3A059B4FB0C}" type="slidenum">
              <a:rPr lang="en-US" altLang="en-DE"/>
              <a:pPr>
                <a:defRPr/>
              </a:pPr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21944721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1" y="2130437"/>
            <a:ext cx="1010412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3087" y="3886200"/>
            <a:ext cx="832104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45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74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3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91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20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6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19EA-9868-4EF4-9A4F-9AD25EE4BB6C}" type="datetimeFigureOut">
              <a:rPr lang="en-US" smtClean="0"/>
              <a:pPr/>
              <a:t>4/24/22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0DC17-A4DD-4D34-8E99-BDEB8BD0C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11166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19EA-9868-4EF4-9A4F-9AD25EE4BB6C}" type="datetimeFigureOut">
              <a:rPr lang="en-US" smtClean="0"/>
              <a:pPr/>
              <a:t>4/24/22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0DC17-A4DD-4D34-8E99-BDEB8BD0C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9398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007" y="4406902"/>
            <a:ext cx="10104120" cy="1362075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9007" y="2906718"/>
            <a:ext cx="10104120" cy="1500187"/>
          </a:xfrm>
        </p:spPr>
        <p:txBody>
          <a:bodyPr anchor="b"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445824" indent="0">
              <a:buNone/>
              <a:defRPr sz="1852">
                <a:solidFill>
                  <a:schemeClr val="tx1">
                    <a:tint val="75000"/>
                  </a:schemeClr>
                </a:solidFill>
              </a:defRPr>
            </a:lvl2pPr>
            <a:lvl3pPr marL="891653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3pPr>
            <a:lvl4pPr marL="1337478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4pPr>
            <a:lvl5pPr marL="1783306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5pPr>
            <a:lvl6pPr marL="2229133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6pPr>
            <a:lvl7pPr marL="2674957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7pPr>
            <a:lvl8pPr marL="312078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8pPr>
            <a:lvl9pPr marL="3566604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19EA-9868-4EF4-9A4F-9AD25EE4BB6C}" type="datetimeFigureOut">
              <a:rPr lang="en-US" smtClean="0"/>
              <a:pPr/>
              <a:t>4/24/22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0DC17-A4DD-4D34-8E99-BDEB8BD0C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4249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482" y="1514477"/>
            <a:ext cx="7031197" cy="4286251"/>
          </a:xfrm>
        </p:spPr>
        <p:txBody>
          <a:bodyPr/>
          <a:lstStyle>
            <a:lvl1pPr>
              <a:defRPr sz="2730"/>
            </a:lvl1pPr>
            <a:lvl2pPr>
              <a:defRPr sz="2340"/>
            </a:lvl2pPr>
            <a:lvl3pPr>
              <a:defRPr sz="1950"/>
            </a:lvl3pPr>
            <a:lvl4pPr>
              <a:defRPr sz="1852"/>
            </a:lvl4pPr>
            <a:lvl5pPr>
              <a:defRPr sz="1852"/>
            </a:lvl5pPr>
            <a:lvl6pPr>
              <a:defRPr sz="1852"/>
            </a:lvl6pPr>
            <a:lvl7pPr>
              <a:defRPr sz="1852"/>
            </a:lvl7pPr>
            <a:lvl8pPr>
              <a:defRPr sz="1852"/>
            </a:lvl8pPr>
            <a:lvl9pPr>
              <a:defRPr sz="185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21798" y="1514477"/>
            <a:ext cx="7031196" cy="4286251"/>
          </a:xfrm>
        </p:spPr>
        <p:txBody>
          <a:bodyPr/>
          <a:lstStyle>
            <a:lvl1pPr>
              <a:defRPr sz="2730"/>
            </a:lvl1pPr>
            <a:lvl2pPr>
              <a:defRPr sz="2340"/>
            </a:lvl2pPr>
            <a:lvl3pPr>
              <a:defRPr sz="1950"/>
            </a:lvl3pPr>
            <a:lvl4pPr>
              <a:defRPr sz="1852"/>
            </a:lvl4pPr>
            <a:lvl5pPr>
              <a:defRPr sz="1852"/>
            </a:lvl5pPr>
            <a:lvl6pPr>
              <a:defRPr sz="1852"/>
            </a:lvl6pPr>
            <a:lvl7pPr>
              <a:defRPr sz="1852"/>
            </a:lvl7pPr>
            <a:lvl8pPr>
              <a:defRPr sz="1852"/>
            </a:lvl8pPr>
            <a:lvl9pPr>
              <a:defRPr sz="185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19EA-9868-4EF4-9A4F-9AD25EE4BB6C}" type="datetimeFigureOut">
              <a:rPr lang="en-US" smtClean="0"/>
              <a:pPr/>
              <a:t>4/24/22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0DC17-A4DD-4D34-8E99-BDEB8BD0C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269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75FBB-C435-0642-BCCB-76FAA5D83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037C0D-5834-744B-B4B1-D824522EA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F5336-F876-1441-B420-2125500885D0}" type="datetime1">
              <a:rPr lang="en-IN" smtClean="0"/>
              <a:pPr/>
              <a:t>24/04/22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32C5A6-19EC-1C46-9ABB-A91C939B2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DDDF5D-F4FA-964C-991F-C5062FE83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6460-955C-E547-852D-15FC7A54CD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27645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7" y="274637"/>
            <a:ext cx="10698481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1" y="1535114"/>
            <a:ext cx="5252244" cy="639763"/>
          </a:xfrm>
        </p:spPr>
        <p:txBody>
          <a:bodyPr anchor="b"/>
          <a:lstStyle>
            <a:lvl1pPr marL="0" indent="0">
              <a:buNone/>
              <a:defRPr sz="2340" b="1"/>
            </a:lvl1pPr>
            <a:lvl2pPr marL="445824" indent="0">
              <a:buNone/>
              <a:defRPr sz="1950" b="1"/>
            </a:lvl2pPr>
            <a:lvl3pPr marL="891653" indent="0">
              <a:buNone/>
              <a:defRPr sz="1852" b="1"/>
            </a:lvl3pPr>
            <a:lvl4pPr marL="1337478" indent="0">
              <a:buNone/>
              <a:defRPr sz="1560" b="1"/>
            </a:lvl4pPr>
            <a:lvl5pPr marL="1783306" indent="0">
              <a:buNone/>
              <a:defRPr sz="1560" b="1"/>
            </a:lvl5pPr>
            <a:lvl6pPr marL="2229133" indent="0">
              <a:buNone/>
              <a:defRPr sz="1560" b="1"/>
            </a:lvl6pPr>
            <a:lvl7pPr marL="2674957" indent="0">
              <a:buNone/>
              <a:defRPr sz="1560" b="1"/>
            </a:lvl7pPr>
            <a:lvl8pPr marL="3120780" indent="0">
              <a:buNone/>
              <a:defRPr sz="1560" b="1"/>
            </a:lvl8pPr>
            <a:lvl9pPr marL="3566604" indent="0">
              <a:buNone/>
              <a:defRPr sz="1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1" y="2174875"/>
            <a:ext cx="5252244" cy="3951289"/>
          </a:xfrm>
        </p:spPr>
        <p:txBody>
          <a:bodyPr/>
          <a:lstStyle>
            <a:lvl1pPr>
              <a:defRPr sz="2340"/>
            </a:lvl1pPr>
            <a:lvl2pPr>
              <a:defRPr sz="1950"/>
            </a:lvl2pPr>
            <a:lvl3pPr>
              <a:defRPr sz="1852"/>
            </a:lvl3pPr>
            <a:lvl4pPr>
              <a:defRPr sz="1560"/>
            </a:lvl4pPr>
            <a:lvl5pPr>
              <a:defRPr sz="1560"/>
            </a:lvl5pPr>
            <a:lvl6pPr>
              <a:defRPr sz="1560"/>
            </a:lvl6pPr>
            <a:lvl7pPr>
              <a:defRPr sz="1560"/>
            </a:lvl7pPr>
            <a:lvl8pPr>
              <a:defRPr sz="1560"/>
            </a:lvl8pPr>
            <a:lvl9pPr>
              <a:defRPr sz="15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38543" y="1535114"/>
            <a:ext cx="5254307" cy="639763"/>
          </a:xfrm>
        </p:spPr>
        <p:txBody>
          <a:bodyPr anchor="b"/>
          <a:lstStyle>
            <a:lvl1pPr marL="0" indent="0">
              <a:buNone/>
              <a:defRPr sz="2340" b="1"/>
            </a:lvl1pPr>
            <a:lvl2pPr marL="445824" indent="0">
              <a:buNone/>
              <a:defRPr sz="1950" b="1"/>
            </a:lvl2pPr>
            <a:lvl3pPr marL="891653" indent="0">
              <a:buNone/>
              <a:defRPr sz="1852" b="1"/>
            </a:lvl3pPr>
            <a:lvl4pPr marL="1337478" indent="0">
              <a:buNone/>
              <a:defRPr sz="1560" b="1"/>
            </a:lvl4pPr>
            <a:lvl5pPr marL="1783306" indent="0">
              <a:buNone/>
              <a:defRPr sz="1560" b="1"/>
            </a:lvl5pPr>
            <a:lvl6pPr marL="2229133" indent="0">
              <a:buNone/>
              <a:defRPr sz="1560" b="1"/>
            </a:lvl6pPr>
            <a:lvl7pPr marL="2674957" indent="0">
              <a:buNone/>
              <a:defRPr sz="1560" b="1"/>
            </a:lvl7pPr>
            <a:lvl8pPr marL="3120780" indent="0">
              <a:buNone/>
              <a:defRPr sz="1560" b="1"/>
            </a:lvl8pPr>
            <a:lvl9pPr marL="3566604" indent="0">
              <a:buNone/>
              <a:defRPr sz="1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8543" y="2174875"/>
            <a:ext cx="5254307" cy="3951289"/>
          </a:xfrm>
        </p:spPr>
        <p:txBody>
          <a:bodyPr/>
          <a:lstStyle>
            <a:lvl1pPr>
              <a:defRPr sz="2340"/>
            </a:lvl1pPr>
            <a:lvl2pPr>
              <a:defRPr sz="1950"/>
            </a:lvl2pPr>
            <a:lvl3pPr>
              <a:defRPr sz="1852"/>
            </a:lvl3pPr>
            <a:lvl4pPr>
              <a:defRPr sz="1560"/>
            </a:lvl4pPr>
            <a:lvl5pPr>
              <a:defRPr sz="1560"/>
            </a:lvl5pPr>
            <a:lvl6pPr>
              <a:defRPr sz="1560"/>
            </a:lvl6pPr>
            <a:lvl7pPr>
              <a:defRPr sz="1560"/>
            </a:lvl7pPr>
            <a:lvl8pPr>
              <a:defRPr sz="1560"/>
            </a:lvl8pPr>
            <a:lvl9pPr>
              <a:defRPr sz="15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19EA-9868-4EF4-9A4F-9AD25EE4BB6C}" type="datetimeFigureOut">
              <a:rPr lang="en-US" smtClean="0"/>
              <a:pPr/>
              <a:t>4/24/22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0DC17-A4DD-4D34-8E99-BDEB8BD0C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724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19EA-9868-4EF4-9A4F-9AD25EE4BB6C}" type="datetimeFigureOut">
              <a:rPr lang="en-US" smtClean="0"/>
              <a:pPr/>
              <a:t>4/24/22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0DC17-A4DD-4D34-8E99-BDEB8BD0C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35768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19EA-9868-4EF4-9A4F-9AD25EE4BB6C}" type="datetimeFigureOut">
              <a:rPr lang="en-US" smtClean="0"/>
              <a:pPr/>
              <a:t>4/24/22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0DC17-A4DD-4D34-8E99-BDEB8BD0C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49190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3" y="273050"/>
            <a:ext cx="3910807" cy="1162051"/>
          </a:xfrm>
        </p:spPr>
        <p:txBody>
          <a:bodyPr anchor="b"/>
          <a:lstStyle>
            <a:lvl1pPr algn="l">
              <a:defRPr sz="195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7565" y="273062"/>
            <a:ext cx="6645275" cy="5853113"/>
          </a:xfrm>
        </p:spPr>
        <p:txBody>
          <a:bodyPr/>
          <a:lstStyle>
            <a:lvl1pPr>
              <a:defRPr sz="3120"/>
            </a:lvl1pPr>
            <a:lvl2pPr>
              <a:defRPr sz="2730"/>
            </a:lvl2pPr>
            <a:lvl3pPr>
              <a:defRPr sz="2340"/>
            </a:lvl3pPr>
            <a:lvl4pPr>
              <a:defRPr sz="1950"/>
            </a:lvl4pPr>
            <a:lvl5pPr>
              <a:defRPr sz="1950"/>
            </a:lvl5pPr>
            <a:lvl6pPr>
              <a:defRPr sz="1950"/>
            </a:lvl6pPr>
            <a:lvl7pPr>
              <a:defRPr sz="1950"/>
            </a:lvl7pPr>
            <a:lvl8pPr>
              <a:defRPr sz="1950"/>
            </a:lvl8pPr>
            <a:lvl9pPr>
              <a:defRPr sz="19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3" y="1435104"/>
            <a:ext cx="3910807" cy="4691063"/>
          </a:xfrm>
        </p:spPr>
        <p:txBody>
          <a:bodyPr/>
          <a:lstStyle>
            <a:lvl1pPr marL="0" indent="0">
              <a:buNone/>
              <a:defRPr sz="1463"/>
            </a:lvl1pPr>
            <a:lvl2pPr marL="445824" indent="0">
              <a:buNone/>
              <a:defRPr sz="1170"/>
            </a:lvl2pPr>
            <a:lvl3pPr marL="891653" indent="0">
              <a:buNone/>
              <a:defRPr sz="1073"/>
            </a:lvl3pPr>
            <a:lvl4pPr marL="1337478" indent="0">
              <a:buNone/>
              <a:defRPr sz="878"/>
            </a:lvl4pPr>
            <a:lvl5pPr marL="1783306" indent="0">
              <a:buNone/>
              <a:defRPr sz="878"/>
            </a:lvl5pPr>
            <a:lvl6pPr marL="2229133" indent="0">
              <a:buNone/>
              <a:defRPr sz="878"/>
            </a:lvl6pPr>
            <a:lvl7pPr marL="2674957" indent="0">
              <a:buNone/>
              <a:defRPr sz="878"/>
            </a:lvl7pPr>
            <a:lvl8pPr marL="3120780" indent="0">
              <a:buNone/>
              <a:defRPr sz="878"/>
            </a:lvl8pPr>
            <a:lvl9pPr marL="3566604" indent="0">
              <a:buNone/>
              <a:defRPr sz="8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19EA-9868-4EF4-9A4F-9AD25EE4BB6C}" type="datetimeFigureOut">
              <a:rPr lang="en-US" smtClean="0"/>
              <a:pPr/>
              <a:t>4/24/22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0DC17-A4DD-4D34-8E99-BDEB8BD0C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5042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74" y="4800602"/>
            <a:ext cx="7132320" cy="566739"/>
          </a:xfrm>
        </p:spPr>
        <p:txBody>
          <a:bodyPr anchor="b"/>
          <a:lstStyle>
            <a:lvl1pPr algn="l">
              <a:defRPr sz="195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29974" y="612775"/>
            <a:ext cx="7132320" cy="4114800"/>
          </a:xfrm>
        </p:spPr>
        <p:txBody>
          <a:bodyPr/>
          <a:lstStyle>
            <a:lvl1pPr marL="0" indent="0">
              <a:buNone/>
              <a:defRPr sz="3120"/>
            </a:lvl1pPr>
            <a:lvl2pPr marL="445824" indent="0">
              <a:buNone/>
              <a:defRPr sz="2730"/>
            </a:lvl2pPr>
            <a:lvl3pPr marL="891653" indent="0">
              <a:buNone/>
              <a:defRPr sz="2340"/>
            </a:lvl3pPr>
            <a:lvl4pPr marL="1337478" indent="0">
              <a:buNone/>
              <a:defRPr sz="1950"/>
            </a:lvl4pPr>
            <a:lvl5pPr marL="1783306" indent="0">
              <a:buNone/>
              <a:defRPr sz="1950"/>
            </a:lvl5pPr>
            <a:lvl6pPr marL="2229133" indent="0">
              <a:buNone/>
              <a:defRPr sz="1950"/>
            </a:lvl6pPr>
            <a:lvl7pPr marL="2674957" indent="0">
              <a:buNone/>
              <a:defRPr sz="1950"/>
            </a:lvl7pPr>
            <a:lvl8pPr marL="3120780" indent="0">
              <a:buNone/>
              <a:defRPr sz="1950"/>
            </a:lvl8pPr>
            <a:lvl9pPr marL="3566604" indent="0">
              <a:buNone/>
              <a:defRPr sz="195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9974" y="5367348"/>
            <a:ext cx="7132320" cy="804863"/>
          </a:xfrm>
        </p:spPr>
        <p:txBody>
          <a:bodyPr/>
          <a:lstStyle>
            <a:lvl1pPr marL="0" indent="0">
              <a:buNone/>
              <a:defRPr sz="1463"/>
            </a:lvl1pPr>
            <a:lvl2pPr marL="445824" indent="0">
              <a:buNone/>
              <a:defRPr sz="1170"/>
            </a:lvl2pPr>
            <a:lvl3pPr marL="891653" indent="0">
              <a:buNone/>
              <a:defRPr sz="1073"/>
            </a:lvl3pPr>
            <a:lvl4pPr marL="1337478" indent="0">
              <a:buNone/>
              <a:defRPr sz="878"/>
            </a:lvl4pPr>
            <a:lvl5pPr marL="1783306" indent="0">
              <a:buNone/>
              <a:defRPr sz="878"/>
            </a:lvl5pPr>
            <a:lvl6pPr marL="2229133" indent="0">
              <a:buNone/>
              <a:defRPr sz="878"/>
            </a:lvl6pPr>
            <a:lvl7pPr marL="2674957" indent="0">
              <a:buNone/>
              <a:defRPr sz="878"/>
            </a:lvl7pPr>
            <a:lvl8pPr marL="3120780" indent="0">
              <a:buNone/>
              <a:defRPr sz="878"/>
            </a:lvl8pPr>
            <a:lvl9pPr marL="3566604" indent="0">
              <a:buNone/>
              <a:defRPr sz="8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19EA-9868-4EF4-9A4F-9AD25EE4BB6C}" type="datetimeFigureOut">
              <a:rPr lang="en-US" smtClean="0"/>
              <a:pPr/>
              <a:t>4/24/22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0DC17-A4DD-4D34-8E99-BDEB8BD0C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640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19EA-9868-4EF4-9A4F-9AD25EE4BB6C}" type="datetimeFigureOut">
              <a:rPr lang="en-US" smtClean="0"/>
              <a:pPr/>
              <a:t>4/24/22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0DC17-A4DD-4D34-8E99-BDEB8BD0C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987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88898" y="260353"/>
            <a:ext cx="3564096" cy="55403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483" y="260353"/>
            <a:ext cx="10498297" cy="55403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19EA-9868-4EF4-9A4F-9AD25EE4BB6C}" type="datetimeFigureOut">
              <a:rPr lang="en-US" smtClean="0"/>
              <a:pPr/>
              <a:t>4/24/22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0DC17-A4DD-4D34-8E99-BDEB8BD0C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1286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18872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9390" y="2404534"/>
            <a:ext cx="7572763" cy="1646302"/>
          </a:xfrm>
        </p:spPr>
        <p:txBody>
          <a:bodyPr anchor="b">
            <a:noAutofit/>
          </a:bodyPr>
          <a:lstStyle>
            <a:lvl1pPr algn="r">
              <a:defRPr sz="5265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9390" y="4050834"/>
            <a:ext cx="7572763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45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7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8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4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20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38693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56513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2" y="2700868"/>
            <a:ext cx="8381751" cy="1826581"/>
          </a:xfrm>
        </p:spPr>
        <p:txBody>
          <a:bodyPr anchor="b"/>
          <a:lstStyle>
            <a:lvl1pPr algn="l">
              <a:defRPr sz="39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2" y="4527448"/>
            <a:ext cx="8381751" cy="860400"/>
          </a:xfrm>
        </p:spPr>
        <p:txBody>
          <a:bodyPr anchor="t"/>
          <a:lstStyle>
            <a:lvl1pPr marL="0" indent="0" algn="l">
              <a:buNone/>
              <a:defRPr sz="19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45770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2pPr>
            <a:lvl3pPr marL="89154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3pPr>
            <a:lvl4pPr marL="133731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4pPr>
            <a:lvl5pPr marL="178308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5pPr>
            <a:lvl6pPr marL="222885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6pPr>
            <a:lvl7pPr marL="267462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7pPr>
            <a:lvl8pPr marL="312039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8pPr>
            <a:lvl9pPr marL="356616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200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3214BD-F978-134D-BD6F-10198E6C0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988C-CB47-9B4B-9DC4-C4AB26C60297}" type="datetime1">
              <a:rPr lang="en-IN" smtClean="0"/>
              <a:pPr/>
              <a:t>24/04/22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F04F6F-3936-A940-AD6B-45966C1FB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9DF429-138A-6C45-852A-920A82791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6460-955C-E547-852D-15FC7A54CD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059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401" y="2160589"/>
            <a:ext cx="4079434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2721" y="2160590"/>
            <a:ext cx="4079433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87753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8852" y="2160983"/>
            <a:ext cx="4080982" cy="576262"/>
          </a:xfrm>
        </p:spPr>
        <p:txBody>
          <a:bodyPr anchor="b">
            <a:noAutofit/>
          </a:bodyPr>
          <a:lstStyle>
            <a:lvl1pPr marL="0" indent="0">
              <a:buNone/>
              <a:defRPr sz="2340" b="0"/>
            </a:lvl1pPr>
            <a:lvl2pPr marL="445770" indent="0">
              <a:buNone/>
              <a:defRPr sz="1950" b="1"/>
            </a:lvl2pPr>
            <a:lvl3pPr marL="891540" indent="0">
              <a:buNone/>
              <a:defRPr sz="1755" b="1"/>
            </a:lvl3pPr>
            <a:lvl4pPr marL="1337310" indent="0">
              <a:buNone/>
              <a:defRPr sz="1560" b="1"/>
            </a:lvl4pPr>
            <a:lvl5pPr marL="1783080" indent="0">
              <a:buNone/>
              <a:defRPr sz="1560" b="1"/>
            </a:lvl5pPr>
            <a:lvl6pPr marL="2228850" indent="0">
              <a:buNone/>
              <a:defRPr sz="1560" b="1"/>
            </a:lvl6pPr>
            <a:lvl7pPr marL="2674620" indent="0">
              <a:buNone/>
              <a:defRPr sz="1560" b="1"/>
            </a:lvl7pPr>
            <a:lvl8pPr marL="3120390" indent="0">
              <a:buNone/>
              <a:defRPr sz="1560" b="1"/>
            </a:lvl8pPr>
            <a:lvl9pPr marL="3566160" indent="0">
              <a:buNone/>
              <a:defRPr sz="1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852" y="2737246"/>
            <a:ext cx="408098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61173" y="2160983"/>
            <a:ext cx="4080978" cy="576262"/>
          </a:xfrm>
        </p:spPr>
        <p:txBody>
          <a:bodyPr anchor="b">
            <a:noAutofit/>
          </a:bodyPr>
          <a:lstStyle>
            <a:lvl1pPr marL="0" indent="0">
              <a:buNone/>
              <a:defRPr sz="2340" b="0"/>
            </a:lvl1pPr>
            <a:lvl2pPr marL="445770" indent="0">
              <a:buNone/>
              <a:defRPr sz="1950" b="1"/>
            </a:lvl2pPr>
            <a:lvl3pPr marL="891540" indent="0">
              <a:buNone/>
              <a:defRPr sz="1755" b="1"/>
            </a:lvl3pPr>
            <a:lvl4pPr marL="1337310" indent="0">
              <a:buNone/>
              <a:defRPr sz="1560" b="1"/>
            </a:lvl4pPr>
            <a:lvl5pPr marL="1783080" indent="0">
              <a:buNone/>
              <a:defRPr sz="1560" b="1"/>
            </a:lvl5pPr>
            <a:lvl6pPr marL="2228850" indent="0">
              <a:buNone/>
              <a:defRPr sz="1560" b="1"/>
            </a:lvl6pPr>
            <a:lvl7pPr marL="2674620" indent="0">
              <a:buNone/>
              <a:defRPr sz="1560" b="1"/>
            </a:lvl7pPr>
            <a:lvl8pPr marL="3120390" indent="0">
              <a:buNone/>
              <a:defRPr sz="1560" b="1"/>
            </a:lvl8pPr>
            <a:lvl9pPr marL="3566160" indent="0">
              <a:buNone/>
              <a:defRPr sz="15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61175" y="2737246"/>
            <a:ext cx="408097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89644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1" y="609600"/>
            <a:ext cx="8381751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87745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6711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1" y="1498604"/>
            <a:ext cx="3758165" cy="1278466"/>
          </a:xfrm>
        </p:spPr>
        <p:txBody>
          <a:bodyPr anchor="b">
            <a:normAutofit/>
          </a:bodyPr>
          <a:lstStyle>
            <a:lvl1pPr>
              <a:defRPr sz="19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1450" y="514925"/>
            <a:ext cx="4400702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401" y="2777069"/>
            <a:ext cx="3758165" cy="2584449"/>
          </a:xfrm>
        </p:spPr>
        <p:txBody>
          <a:bodyPr>
            <a:normAutofit/>
          </a:bodyPr>
          <a:lstStyle>
            <a:lvl1pPr marL="0" indent="0">
              <a:buNone/>
              <a:defRPr sz="1365"/>
            </a:lvl1pPr>
            <a:lvl2pPr marL="445636" indent="0">
              <a:buNone/>
              <a:defRPr sz="1365"/>
            </a:lvl2pPr>
            <a:lvl3pPr marL="891273" indent="0">
              <a:buNone/>
              <a:defRPr sz="1170"/>
            </a:lvl3pPr>
            <a:lvl4pPr marL="1336909" indent="0">
              <a:buNone/>
              <a:defRPr sz="975"/>
            </a:lvl4pPr>
            <a:lvl5pPr marL="1782545" indent="0">
              <a:buNone/>
              <a:defRPr sz="975"/>
            </a:lvl5pPr>
            <a:lvl6pPr marL="2228181" indent="0">
              <a:buNone/>
              <a:defRPr sz="975"/>
            </a:lvl6pPr>
            <a:lvl7pPr marL="2673818" indent="0">
              <a:buNone/>
              <a:defRPr sz="975"/>
            </a:lvl7pPr>
            <a:lvl8pPr marL="3119454" indent="0">
              <a:buNone/>
              <a:defRPr sz="975"/>
            </a:lvl8pPr>
            <a:lvl9pPr marL="3565090" indent="0">
              <a:buNone/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77368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1" y="4800600"/>
            <a:ext cx="8381750" cy="566738"/>
          </a:xfrm>
        </p:spPr>
        <p:txBody>
          <a:bodyPr anchor="b">
            <a:normAutofit/>
          </a:bodyPr>
          <a:lstStyle>
            <a:lvl1pPr algn="l">
              <a:defRPr sz="234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0401" y="609600"/>
            <a:ext cx="838175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560"/>
            </a:lvl1pPr>
            <a:lvl2pPr marL="445770" indent="0">
              <a:buNone/>
              <a:defRPr sz="1560"/>
            </a:lvl2pPr>
            <a:lvl3pPr marL="891540" indent="0">
              <a:buNone/>
              <a:defRPr sz="1560"/>
            </a:lvl3pPr>
            <a:lvl4pPr marL="1337310" indent="0">
              <a:buNone/>
              <a:defRPr sz="1560"/>
            </a:lvl4pPr>
            <a:lvl5pPr marL="1783080" indent="0">
              <a:buNone/>
              <a:defRPr sz="1560"/>
            </a:lvl5pPr>
            <a:lvl6pPr marL="2228850" indent="0">
              <a:buNone/>
              <a:defRPr sz="1560"/>
            </a:lvl6pPr>
            <a:lvl7pPr marL="2674620" indent="0">
              <a:buNone/>
              <a:defRPr sz="1560"/>
            </a:lvl7pPr>
            <a:lvl8pPr marL="3120390" indent="0">
              <a:buNone/>
              <a:defRPr sz="1560"/>
            </a:lvl8pPr>
            <a:lvl9pPr marL="3566160" indent="0">
              <a:buNone/>
              <a:defRPr sz="15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401" y="5367338"/>
            <a:ext cx="8381750" cy="674024"/>
          </a:xfrm>
        </p:spPr>
        <p:txBody>
          <a:bodyPr>
            <a:normAutofit/>
          </a:bodyPr>
          <a:lstStyle>
            <a:lvl1pPr marL="0" indent="0">
              <a:buNone/>
              <a:defRPr sz="1170"/>
            </a:lvl1pPr>
            <a:lvl2pPr marL="445770" indent="0">
              <a:buNone/>
              <a:defRPr sz="1170"/>
            </a:lvl2pPr>
            <a:lvl3pPr marL="891540" indent="0">
              <a:buNone/>
              <a:defRPr sz="975"/>
            </a:lvl3pPr>
            <a:lvl4pPr marL="1337310" indent="0">
              <a:buNone/>
              <a:defRPr sz="878"/>
            </a:lvl4pPr>
            <a:lvl5pPr marL="1783080" indent="0">
              <a:buNone/>
              <a:defRPr sz="878"/>
            </a:lvl5pPr>
            <a:lvl6pPr marL="2228850" indent="0">
              <a:buNone/>
              <a:defRPr sz="878"/>
            </a:lvl6pPr>
            <a:lvl7pPr marL="2674620" indent="0">
              <a:buNone/>
              <a:defRPr sz="878"/>
            </a:lvl7pPr>
            <a:lvl8pPr marL="3120390" indent="0">
              <a:buNone/>
              <a:defRPr sz="878"/>
            </a:lvl8pPr>
            <a:lvl9pPr marL="3566160" indent="0">
              <a:buNone/>
              <a:defRPr sz="8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72843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2" y="609600"/>
            <a:ext cx="8381751" cy="3403600"/>
          </a:xfrm>
        </p:spPr>
        <p:txBody>
          <a:bodyPr anchor="ctr">
            <a:normAutofit/>
          </a:bodyPr>
          <a:lstStyle>
            <a:lvl1pPr algn="l">
              <a:defRPr sz="429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2" y="4470400"/>
            <a:ext cx="838175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5770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2pPr>
            <a:lvl3pPr marL="89154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3pPr>
            <a:lvl4pPr marL="133731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4pPr>
            <a:lvl5pPr marL="178308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5pPr>
            <a:lvl6pPr marL="222885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6pPr>
            <a:lvl7pPr marL="267462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7pPr>
            <a:lvl8pPr marL="312039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8pPr>
            <a:lvl9pPr marL="356616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58913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8050" y="609600"/>
            <a:ext cx="7891781" cy="3022600"/>
          </a:xfrm>
        </p:spPr>
        <p:txBody>
          <a:bodyPr anchor="ctr">
            <a:normAutofit/>
          </a:bodyPr>
          <a:lstStyle>
            <a:lvl1pPr algn="l">
              <a:defRPr sz="429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31985" y="3632200"/>
            <a:ext cx="7043911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5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45770" indent="0">
              <a:buFontTx/>
              <a:buNone/>
              <a:defRPr/>
            </a:lvl2pPr>
            <a:lvl3pPr marL="891540" indent="0">
              <a:buFontTx/>
              <a:buNone/>
              <a:defRPr/>
            </a:lvl3pPr>
            <a:lvl4pPr marL="1337310" indent="0">
              <a:buFontTx/>
              <a:buNone/>
              <a:defRPr/>
            </a:lvl4pPr>
            <a:lvl5pPr marL="178308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2" y="4470400"/>
            <a:ext cx="838175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5770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2pPr>
            <a:lvl3pPr marL="89154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3pPr>
            <a:lvl4pPr marL="133731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4pPr>
            <a:lvl5pPr marL="178308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5pPr>
            <a:lvl6pPr marL="222885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6pPr>
            <a:lvl7pPr marL="267462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7pPr>
            <a:lvl8pPr marL="312039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8pPr>
            <a:lvl9pPr marL="356616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28323" y="790378"/>
            <a:ext cx="594360" cy="584776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/>
          <a:p>
            <a:pPr lvl="0"/>
            <a:r>
              <a:rPr lang="en-US" sz="7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70686" y="2886556"/>
            <a:ext cx="594360" cy="584776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/>
          <a:p>
            <a:pPr lvl="0"/>
            <a:r>
              <a:rPr lang="en-US" sz="7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0397645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2" y="1931988"/>
            <a:ext cx="8381751" cy="2595460"/>
          </a:xfrm>
        </p:spPr>
        <p:txBody>
          <a:bodyPr anchor="b">
            <a:normAutofit/>
          </a:bodyPr>
          <a:lstStyle>
            <a:lvl1pPr algn="l">
              <a:defRPr sz="429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2" y="4527448"/>
            <a:ext cx="838175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5770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2pPr>
            <a:lvl3pPr marL="89154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3pPr>
            <a:lvl4pPr marL="133731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4pPr>
            <a:lvl5pPr marL="178308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5pPr>
            <a:lvl6pPr marL="222885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6pPr>
            <a:lvl7pPr marL="267462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7pPr>
            <a:lvl8pPr marL="312039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8pPr>
            <a:lvl9pPr marL="356616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4162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8050" y="609600"/>
            <a:ext cx="7891781" cy="3022600"/>
          </a:xfrm>
        </p:spPr>
        <p:txBody>
          <a:bodyPr anchor="ctr">
            <a:normAutofit/>
          </a:bodyPr>
          <a:lstStyle>
            <a:lvl1pPr algn="l">
              <a:defRPr sz="429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60399" y="4013200"/>
            <a:ext cx="838175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34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5770" indent="0">
              <a:buFontTx/>
              <a:buNone/>
              <a:defRPr/>
            </a:lvl2pPr>
            <a:lvl3pPr marL="891540" indent="0">
              <a:buFontTx/>
              <a:buNone/>
              <a:defRPr/>
            </a:lvl3pPr>
            <a:lvl4pPr marL="1337310" indent="0">
              <a:buFontTx/>
              <a:buNone/>
              <a:defRPr/>
            </a:lvl4pPr>
            <a:lvl5pPr marL="178308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2" y="4527448"/>
            <a:ext cx="838175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75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45770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2pPr>
            <a:lvl3pPr marL="89154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3pPr>
            <a:lvl4pPr marL="133731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4pPr>
            <a:lvl5pPr marL="178308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5pPr>
            <a:lvl6pPr marL="222885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6pPr>
            <a:lvl7pPr marL="267462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7pPr>
            <a:lvl8pPr marL="312039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8pPr>
            <a:lvl9pPr marL="356616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28323" y="790378"/>
            <a:ext cx="594360" cy="584776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/>
          <a:p>
            <a:pPr lvl="0"/>
            <a:r>
              <a:rPr lang="en-US" sz="7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70686" y="2886556"/>
            <a:ext cx="594360" cy="584776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/>
          <a:p>
            <a:pPr lvl="0"/>
            <a:r>
              <a:rPr lang="en-US" sz="7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9712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B5D65-5056-AB44-9A46-10B54413A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794" y="457200"/>
            <a:ext cx="3833931" cy="1600200"/>
          </a:xfrm>
        </p:spPr>
        <p:txBody>
          <a:bodyPr anchor="b"/>
          <a:lstStyle>
            <a:lvl1pPr>
              <a:defRPr sz="31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E22E26-02C2-1D4B-9A0B-7FDA4FD28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3608" y="987426"/>
            <a:ext cx="6017895" cy="4873625"/>
          </a:xfrm>
        </p:spPr>
        <p:txBody>
          <a:bodyPr/>
          <a:lstStyle>
            <a:lvl1pPr>
              <a:defRPr sz="3120"/>
            </a:lvl1pPr>
            <a:lvl2pPr>
              <a:defRPr sz="2730"/>
            </a:lvl2pPr>
            <a:lvl3pPr>
              <a:defRPr sz="2340"/>
            </a:lvl3pPr>
            <a:lvl4pPr>
              <a:defRPr sz="1950"/>
            </a:lvl4pPr>
            <a:lvl5pPr>
              <a:defRPr sz="1950"/>
            </a:lvl5pPr>
            <a:lvl6pPr>
              <a:defRPr sz="1950"/>
            </a:lvl6pPr>
            <a:lvl7pPr>
              <a:defRPr sz="1950"/>
            </a:lvl7pPr>
            <a:lvl8pPr>
              <a:defRPr sz="1950"/>
            </a:lvl8pPr>
            <a:lvl9pPr>
              <a:defRPr sz="19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12D7EC-48CE-AE47-9CC0-CFEA9772D5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8794" y="2057400"/>
            <a:ext cx="3833931" cy="3811588"/>
          </a:xfrm>
        </p:spPr>
        <p:txBody>
          <a:bodyPr/>
          <a:lstStyle>
            <a:lvl1pPr marL="0" indent="0">
              <a:buNone/>
              <a:defRPr sz="1560"/>
            </a:lvl1pPr>
            <a:lvl2pPr marL="445770" indent="0">
              <a:buNone/>
              <a:defRPr sz="1365"/>
            </a:lvl2pPr>
            <a:lvl3pPr marL="891540" indent="0">
              <a:buNone/>
              <a:defRPr sz="1170"/>
            </a:lvl3pPr>
            <a:lvl4pPr marL="1337310" indent="0">
              <a:buNone/>
              <a:defRPr sz="975"/>
            </a:lvl4pPr>
            <a:lvl5pPr marL="1783080" indent="0">
              <a:buNone/>
              <a:defRPr sz="975"/>
            </a:lvl5pPr>
            <a:lvl6pPr marL="2228850" indent="0">
              <a:buNone/>
              <a:defRPr sz="975"/>
            </a:lvl6pPr>
            <a:lvl7pPr marL="2674620" indent="0">
              <a:buNone/>
              <a:defRPr sz="975"/>
            </a:lvl7pPr>
            <a:lvl8pPr marL="3120390" indent="0">
              <a:buNone/>
              <a:defRPr sz="975"/>
            </a:lvl8pPr>
            <a:lvl9pPr marL="3566160" indent="0">
              <a:buNone/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15F97-F4CC-0B42-BB57-F8FFE6E76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70B6C-92CB-CC40-B578-C91CCC9600F3}" type="datetime1">
              <a:rPr lang="en-IN" smtClean="0"/>
              <a:pPr/>
              <a:t>24/04/22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4990C4-407E-6446-9A77-7F3D2582A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706AF2-1B1D-9148-BA02-964BE4F6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6460-955C-E547-852D-15FC7A54CD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92440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54" y="609600"/>
            <a:ext cx="8373498" cy="3022600"/>
          </a:xfrm>
        </p:spPr>
        <p:txBody>
          <a:bodyPr anchor="ctr">
            <a:normAutofit/>
          </a:bodyPr>
          <a:lstStyle>
            <a:lvl1pPr algn="l">
              <a:defRPr sz="429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60399" y="4013200"/>
            <a:ext cx="838175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340">
                <a:solidFill>
                  <a:schemeClr val="accent1"/>
                </a:solidFill>
              </a:defRPr>
            </a:lvl1pPr>
            <a:lvl2pPr marL="445770" indent="0">
              <a:buFontTx/>
              <a:buNone/>
              <a:defRPr/>
            </a:lvl2pPr>
            <a:lvl3pPr marL="891540" indent="0">
              <a:buFontTx/>
              <a:buNone/>
              <a:defRPr/>
            </a:lvl3pPr>
            <a:lvl4pPr marL="1337310" indent="0">
              <a:buFontTx/>
              <a:buNone/>
              <a:defRPr/>
            </a:lvl4pPr>
            <a:lvl5pPr marL="178308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2" y="4527448"/>
            <a:ext cx="838175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75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45770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2pPr>
            <a:lvl3pPr marL="89154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3pPr>
            <a:lvl4pPr marL="133731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4pPr>
            <a:lvl5pPr marL="178308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5pPr>
            <a:lvl6pPr marL="222885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6pPr>
            <a:lvl7pPr marL="267462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7pPr>
            <a:lvl8pPr marL="312039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8pPr>
            <a:lvl9pPr marL="3566160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97790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49393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68482" y="609600"/>
            <a:ext cx="1272124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402" y="609600"/>
            <a:ext cx="6883646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15907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93420" y="1371600"/>
            <a:ext cx="10207142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46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93420" y="3228536"/>
            <a:ext cx="10211105" cy="1752600"/>
          </a:xfrm>
        </p:spPr>
        <p:txBody>
          <a:bodyPr lIns="0" rIns="18288"/>
          <a:lstStyle>
            <a:lvl1pPr marL="0" marR="44577" indent="0" algn="r">
              <a:buNone/>
              <a:defRPr>
                <a:solidFill>
                  <a:schemeClr val="tx1"/>
                </a:solidFill>
              </a:defRPr>
            </a:lvl1pPr>
            <a:lvl2pPr marL="445770" indent="0" algn="ctr">
              <a:buNone/>
            </a:lvl2pPr>
            <a:lvl3pPr marL="891540" indent="0" algn="ctr">
              <a:buNone/>
            </a:lvl3pPr>
            <a:lvl4pPr marL="1337310" indent="0" algn="ctr">
              <a:buNone/>
            </a:lvl4pPr>
            <a:lvl5pPr marL="1783080" indent="0" algn="ctr">
              <a:buNone/>
            </a:lvl5pPr>
            <a:lvl6pPr marL="2228850" indent="0" algn="ctr">
              <a:buNone/>
            </a:lvl6pPr>
            <a:lvl7pPr marL="2674620" indent="0" algn="ctr">
              <a:buNone/>
            </a:lvl7pPr>
            <a:lvl8pPr marL="3120390" indent="0" algn="ctr">
              <a:buNone/>
            </a:lvl8pPr>
            <a:lvl9pPr marL="356616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E56FD-8F97-45CB-A452-54836933DC5A}" type="datetimeFigureOut">
              <a:rPr 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4/24/22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22A78-9D3A-4EF2-B669-B34F7EFCCD96}" type="slidenum">
              <a:rPr lang="en-US" alt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4099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A142C-8F82-4C26-9D81-861FB70D2BF0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21B02-3EA6-4627-A9E4-9DDE9A63DF02}" type="slidenum">
              <a:rPr lang="en-US" alt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92036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458" y="1316736"/>
            <a:ext cx="1010412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46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8" y="2704664"/>
            <a:ext cx="10104120" cy="1509712"/>
          </a:xfrm>
        </p:spPr>
        <p:txBody>
          <a:bodyPr lIns="45720" rIns="45720"/>
          <a:lstStyle>
            <a:lvl1pPr marL="0" indent="0">
              <a:buNone/>
              <a:defRPr sz="2145">
                <a:solidFill>
                  <a:schemeClr val="tx1"/>
                </a:solidFill>
              </a:defRPr>
            </a:lvl1pPr>
            <a:lvl2pPr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A7CCF-6B61-4914-84B7-367B7BECD356}" type="datetimeFigureOut">
              <a:rPr 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4/24/22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BD0EE-C13C-4E9F-86C5-9AD393C40330}" type="slidenum">
              <a:rPr lang="en-US" altLang="en-US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1083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04088"/>
            <a:ext cx="106984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1920085"/>
            <a:ext cx="5250180" cy="4434840"/>
          </a:xfrm>
        </p:spPr>
        <p:txBody>
          <a:bodyPr/>
          <a:lstStyle>
            <a:lvl1pPr>
              <a:defRPr sz="2535"/>
            </a:lvl1pPr>
            <a:lvl2pPr>
              <a:defRPr sz="2340"/>
            </a:lvl2pPr>
            <a:lvl3pPr>
              <a:defRPr sz="1950"/>
            </a:lvl3pPr>
            <a:lvl4pPr>
              <a:defRPr sz="1755"/>
            </a:lvl4pPr>
            <a:lvl5pPr>
              <a:defRPr sz="175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2660" y="1920085"/>
            <a:ext cx="5250180" cy="4434840"/>
          </a:xfrm>
        </p:spPr>
        <p:txBody>
          <a:bodyPr/>
          <a:lstStyle>
            <a:lvl1pPr>
              <a:defRPr sz="2535"/>
            </a:lvl1pPr>
            <a:lvl2pPr>
              <a:defRPr sz="2340"/>
            </a:lvl2pPr>
            <a:lvl3pPr>
              <a:defRPr sz="1950"/>
            </a:lvl3pPr>
            <a:lvl4pPr>
              <a:defRPr sz="1755"/>
            </a:lvl4pPr>
            <a:lvl5pPr>
              <a:defRPr sz="175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81F5-96AA-41C9-AD1C-BD36899E3446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44751-0D86-4384-85D8-1CBC8D1D3568}" type="slidenum">
              <a:rPr lang="en-US" alt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57859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04088"/>
            <a:ext cx="1069848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1" y="1855248"/>
            <a:ext cx="5252244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34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950" b="1"/>
            </a:lvl2pPr>
            <a:lvl3pPr>
              <a:buNone/>
              <a:defRPr sz="1755" b="1"/>
            </a:lvl3pPr>
            <a:lvl4pPr>
              <a:buNone/>
              <a:defRPr sz="1560" b="1"/>
            </a:lvl4pPr>
            <a:lvl5pPr>
              <a:buNone/>
              <a:defRPr sz="156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038536" y="1859763"/>
            <a:ext cx="5254307" cy="654843"/>
          </a:xfrm>
        </p:spPr>
        <p:txBody>
          <a:bodyPr lIns="45720" tIns="0" rIns="45720" bIns="0" anchor="ctr"/>
          <a:lstStyle>
            <a:lvl1pPr marL="0" indent="0">
              <a:buNone/>
              <a:defRPr sz="234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950" b="1"/>
            </a:lvl2pPr>
            <a:lvl3pPr>
              <a:buNone/>
              <a:defRPr sz="1755" b="1"/>
            </a:lvl3pPr>
            <a:lvl4pPr>
              <a:buNone/>
              <a:defRPr sz="1560" b="1"/>
            </a:lvl4pPr>
            <a:lvl5pPr>
              <a:buNone/>
              <a:defRPr sz="156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94361" y="2514600"/>
            <a:ext cx="5252244" cy="3845720"/>
          </a:xfrm>
        </p:spPr>
        <p:txBody>
          <a:bodyPr tIns="0"/>
          <a:lstStyle>
            <a:lvl1pPr>
              <a:defRPr sz="2145"/>
            </a:lvl1pPr>
            <a:lvl2pPr>
              <a:defRPr sz="1950"/>
            </a:lvl2pPr>
            <a:lvl3pPr>
              <a:defRPr sz="1755"/>
            </a:lvl3pPr>
            <a:lvl4pPr>
              <a:defRPr sz="1560"/>
            </a:lvl4pPr>
            <a:lvl5pPr>
              <a:defRPr sz="156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8536" y="2514600"/>
            <a:ext cx="5254307" cy="3845720"/>
          </a:xfrm>
        </p:spPr>
        <p:txBody>
          <a:bodyPr tIns="0"/>
          <a:lstStyle>
            <a:lvl1pPr>
              <a:defRPr sz="2145"/>
            </a:lvl1pPr>
            <a:lvl2pPr>
              <a:defRPr sz="1950"/>
            </a:lvl2pPr>
            <a:lvl3pPr>
              <a:defRPr sz="1755"/>
            </a:lvl3pPr>
            <a:lvl4pPr>
              <a:defRPr sz="1560"/>
            </a:lvl4pPr>
            <a:lvl5pPr>
              <a:defRPr sz="156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22460-40D0-4B7F-9076-D75C96F2221E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946F-8EF4-4AF9-A42C-2D01936F69F5}" type="slidenum">
              <a:rPr lang="en-US" alt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33270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04088"/>
            <a:ext cx="1079754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75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E77D3-9BD3-4CF2-A72F-C8A10AF83E6D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9C31F-5D6F-4507-AA86-B230249FD36C}" type="slidenum">
              <a:rPr lang="en-US" alt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6493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A1351-3D66-41A0-893D-FDC0A8120E8F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F3C51-A9AE-4C9B-AE64-0CB625203782}" type="slidenum">
              <a:rPr lang="en-US" alt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34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56D6E-18D9-394C-AD30-605EB9C42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794" y="457200"/>
            <a:ext cx="3833931" cy="1600200"/>
          </a:xfrm>
        </p:spPr>
        <p:txBody>
          <a:bodyPr anchor="b"/>
          <a:lstStyle>
            <a:lvl1pPr>
              <a:defRPr sz="31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ABA9FF-B356-694D-AEE2-D7D701FAF5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53608" y="987426"/>
            <a:ext cx="6017895" cy="4873625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1540" indent="0">
              <a:buNone/>
              <a:defRPr sz="2340"/>
            </a:lvl3pPr>
            <a:lvl4pPr marL="1337310" indent="0">
              <a:buNone/>
              <a:defRPr sz="1950"/>
            </a:lvl4pPr>
            <a:lvl5pPr marL="1783080" indent="0">
              <a:buNone/>
              <a:defRPr sz="1950"/>
            </a:lvl5pPr>
            <a:lvl6pPr marL="2228850" indent="0">
              <a:buNone/>
              <a:defRPr sz="1950"/>
            </a:lvl6pPr>
            <a:lvl7pPr marL="2674620" indent="0">
              <a:buNone/>
              <a:defRPr sz="1950"/>
            </a:lvl7pPr>
            <a:lvl8pPr marL="3120390" indent="0">
              <a:buNone/>
              <a:defRPr sz="1950"/>
            </a:lvl8pPr>
            <a:lvl9pPr marL="3566160" indent="0">
              <a:buNone/>
              <a:defRPr sz="195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A0F242-1332-BC46-A819-9B4D9CB4C8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8794" y="2057400"/>
            <a:ext cx="3833931" cy="3811588"/>
          </a:xfrm>
        </p:spPr>
        <p:txBody>
          <a:bodyPr/>
          <a:lstStyle>
            <a:lvl1pPr marL="0" indent="0">
              <a:buNone/>
              <a:defRPr sz="1560"/>
            </a:lvl1pPr>
            <a:lvl2pPr marL="445770" indent="0">
              <a:buNone/>
              <a:defRPr sz="1365"/>
            </a:lvl2pPr>
            <a:lvl3pPr marL="891540" indent="0">
              <a:buNone/>
              <a:defRPr sz="1170"/>
            </a:lvl3pPr>
            <a:lvl4pPr marL="1337310" indent="0">
              <a:buNone/>
              <a:defRPr sz="975"/>
            </a:lvl4pPr>
            <a:lvl5pPr marL="1783080" indent="0">
              <a:buNone/>
              <a:defRPr sz="975"/>
            </a:lvl5pPr>
            <a:lvl6pPr marL="2228850" indent="0">
              <a:buNone/>
              <a:defRPr sz="975"/>
            </a:lvl6pPr>
            <a:lvl7pPr marL="2674620" indent="0">
              <a:buNone/>
              <a:defRPr sz="975"/>
            </a:lvl7pPr>
            <a:lvl8pPr marL="3120390" indent="0">
              <a:buNone/>
              <a:defRPr sz="975"/>
            </a:lvl8pPr>
            <a:lvl9pPr marL="3566160" indent="0">
              <a:buNone/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4BE378-27F2-AC4C-939D-9EDEDEED8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4D0EF-DCC7-6045-8917-B39C3C6BBB80}" type="datetime1">
              <a:rPr lang="en-IN" smtClean="0"/>
              <a:pPr/>
              <a:t>24/04/22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173670-6577-1144-A1D7-648967503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EA91E5-1BEE-A84A-953B-C57105EA8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46460-955C-E547-852D-15FC7A54CD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74070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514352"/>
            <a:ext cx="356616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535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91540" y="1676400"/>
            <a:ext cx="3566160" cy="4572000"/>
          </a:xfrm>
        </p:spPr>
        <p:txBody>
          <a:bodyPr lIns="18288" rIns="18288"/>
          <a:lstStyle>
            <a:lvl1pPr marL="0" indent="0" algn="l">
              <a:buNone/>
              <a:defRPr sz="1365"/>
            </a:lvl1pPr>
            <a:lvl2pPr indent="0" algn="l">
              <a:buNone/>
              <a:defRPr sz="1170"/>
            </a:lvl2pPr>
            <a:lvl3pPr indent="0" algn="l">
              <a:buNone/>
              <a:defRPr sz="975"/>
            </a:lvl3pPr>
            <a:lvl4pPr indent="0" algn="l">
              <a:buNone/>
              <a:defRPr sz="878"/>
            </a:lvl4pPr>
            <a:lvl5pPr indent="0" algn="l">
              <a:buNone/>
              <a:defRPr sz="878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647565" y="1676400"/>
            <a:ext cx="6645275" cy="4572000"/>
          </a:xfrm>
        </p:spPr>
        <p:txBody>
          <a:bodyPr tIns="0"/>
          <a:lstStyle>
            <a:lvl1pPr>
              <a:defRPr sz="2730"/>
            </a:lvl1pPr>
            <a:lvl2pPr>
              <a:defRPr sz="2535"/>
            </a:lvl2pPr>
            <a:lvl3pPr>
              <a:defRPr sz="2340"/>
            </a:lvl3pPr>
            <a:lvl4pPr>
              <a:defRPr sz="1950"/>
            </a:lvl4pPr>
            <a:lvl5pPr>
              <a:defRPr sz="175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6F738-232E-4579-992A-1A61C049B4FB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81951-63BC-4B69-8116-4BFF7ACB6EEF}" type="slidenum">
              <a:rPr lang="en-US" alt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86711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4115634" y="1108075"/>
            <a:ext cx="683514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55" dirty="0">
              <a:solidFill>
                <a:prstClr val="white"/>
              </a:solidFill>
            </a:endParaRPr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10405946" y="5359403"/>
            <a:ext cx="201216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55" dirty="0">
              <a:solidFill>
                <a:prstClr val="white"/>
              </a:solidFill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12383" y="5816600"/>
            <a:ext cx="11911965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55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5695950" y="6219828"/>
            <a:ext cx="619125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55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80" y="1176999"/>
            <a:ext cx="2876702" cy="1582621"/>
          </a:xfrm>
        </p:spPr>
        <p:txBody>
          <a:bodyPr lIns="45720" rIns="45720" bIns="45720"/>
          <a:lstStyle>
            <a:lvl1pPr algn="l">
              <a:buNone/>
              <a:defRPr sz="195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80" y="2828785"/>
            <a:ext cx="2872740" cy="2179320"/>
          </a:xfrm>
        </p:spPr>
        <p:txBody>
          <a:bodyPr lIns="64008" rIns="45720"/>
          <a:lstStyle>
            <a:lvl1pPr marL="0" indent="0" algn="l">
              <a:spcBef>
                <a:spcPts val="244"/>
              </a:spcBef>
              <a:buFontTx/>
              <a:buNone/>
              <a:defRPr sz="1268"/>
            </a:lvl1pPr>
            <a:lvl2pPr>
              <a:defRPr sz="1170"/>
            </a:lvl2pPr>
            <a:lvl3pPr>
              <a:defRPr sz="975"/>
            </a:lvl3pPr>
            <a:lvl4pPr>
              <a:defRPr sz="878"/>
            </a:lvl4pPr>
            <a:lvl5pPr>
              <a:defRPr sz="878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531531" y="1199517"/>
            <a:ext cx="6003036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12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14053-4EBB-44BF-8EF6-FA932E8FF431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500360" y="6356353"/>
            <a:ext cx="79248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902A2B-3968-4645-A20F-B8ADD2FA53C1}" type="slidenum">
              <a:rPr lang="en-US" alt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77600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4A367-BFC0-4AAD-8440-F37FDA6A8A36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D3AF6-02BB-4ADE-8656-3A0188E0CF76}" type="slidenum">
              <a:rPr lang="en-US" alt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65254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8220" y="914402"/>
            <a:ext cx="267462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914402"/>
            <a:ext cx="782574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04A84-1293-4616-AD2F-A5A088C1A447}" type="datetimeFigureOut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37418-13ED-46A1-9398-339707876CBE}" type="slidenum">
              <a:rPr lang="en-US" alt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97648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93420" y="1371600"/>
            <a:ext cx="10207142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46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93420" y="3228536"/>
            <a:ext cx="10211105" cy="1752600"/>
          </a:xfrm>
        </p:spPr>
        <p:txBody>
          <a:bodyPr lIns="0" rIns="18288"/>
          <a:lstStyle>
            <a:lvl1pPr marL="0" marR="44577" indent="0" algn="r">
              <a:buNone/>
              <a:defRPr>
                <a:solidFill>
                  <a:schemeClr val="tx1"/>
                </a:solidFill>
              </a:defRPr>
            </a:lvl1pPr>
            <a:lvl2pPr marL="445770" indent="0" algn="ctr">
              <a:buNone/>
            </a:lvl2pPr>
            <a:lvl3pPr marL="891540" indent="0" algn="ctr">
              <a:buNone/>
            </a:lvl3pPr>
            <a:lvl4pPr marL="1337310" indent="0" algn="ctr">
              <a:buNone/>
            </a:lvl4pPr>
            <a:lvl5pPr marL="1783080" indent="0" algn="ctr">
              <a:buNone/>
            </a:lvl5pPr>
            <a:lvl6pPr marL="2228850" indent="0" algn="ctr">
              <a:buNone/>
            </a:lvl6pPr>
            <a:lvl7pPr marL="2674620" indent="0" algn="ctr">
              <a:buNone/>
            </a:lvl7pPr>
            <a:lvl8pPr marL="3120390" indent="0" algn="ctr">
              <a:buNone/>
            </a:lvl8pPr>
            <a:lvl9pPr marL="356616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4/24/22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955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94860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458" y="1316736"/>
            <a:ext cx="1010412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46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8" y="2704664"/>
            <a:ext cx="10104120" cy="1509712"/>
          </a:xfrm>
        </p:spPr>
        <p:txBody>
          <a:bodyPr lIns="45720" rIns="45720" anchor="t"/>
          <a:lstStyle>
            <a:lvl1pPr marL="0" indent="0">
              <a:buNone/>
              <a:defRPr sz="2145">
                <a:solidFill>
                  <a:schemeClr val="tx1"/>
                </a:solidFill>
              </a:defRPr>
            </a:lvl1pPr>
            <a:lvl2pPr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4/24/22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6130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04088"/>
            <a:ext cx="106984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1920085"/>
            <a:ext cx="5250180" cy="4434840"/>
          </a:xfrm>
        </p:spPr>
        <p:txBody>
          <a:bodyPr/>
          <a:lstStyle>
            <a:lvl1pPr>
              <a:defRPr sz="2535"/>
            </a:lvl1pPr>
            <a:lvl2pPr>
              <a:defRPr sz="2340"/>
            </a:lvl2pPr>
            <a:lvl3pPr>
              <a:defRPr sz="1950"/>
            </a:lvl3pPr>
            <a:lvl4pPr>
              <a:defRPr sz="1755"/>
            </a:lvl4pPr>
            <a:lvl5pPr>
              <a:defRPr sz="175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2660" y="1920085"/>
            <a:ext cx="5250180" cy="4434840"/>
          </a:xfrm>
        </p:spPr>
        <p:txBody>
          <a:bodyPr/>
          <a:lstStyle>
            <a:lvl1pPr>
              <a:defRPr sz="2535"/>
            </a:lvl1pPr>
            <a:lvl2pPr>
              <a:defRPr sz="2340"/>
            </a:lvl2pPr>
            <a:lvl3pPr>
              <a:defRPr sz="1950"/>
            </a:lvl3pPr>
            <a:lvl4pPr>
              <a:defRPr sz="1755"/>
            </a:lvl4pPr>
            <a:lvl5pPr>
              <a:defRPr sz="175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80368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04088"/>
            <a:ext cx="1069848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1" y="1855248"/>
            <a:ext cx="5252244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34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950" b="1"/>
            </a:lvl2pPr>
            <a:lvl3pPr>
              <a:buNone/>
              <a:defRPr sz="1755" b="1"/>
            </a:lvl3pPr>
            <a:lvl4pPr>
              <a:buNone/>
              <a:defRPr sz="1560" b="1"/>
            </a:lvl4pPr>
            <a:lvl5pPr>
              <a:buNone/>
              <a:defRPr sz="156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038534" y="1859759"/>
            <a:ext cx="5254307" cy="654843"/>
          </a:xfrm>
        </p:spPr>
        <p:txBody>
          <a:bodyPr lIns="45720" tIns="0" rIns="45720" bIns="0" anchor="ctr"/>
          <a:lstStyle>
            <a:lvl1pPr marL="0" indent="0">
              <a:buNone/>
              <a:defRPr sz="234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950" b="1"/>
            </a:lvl2pPr>
            <a:lvl3pPr>
              <a:buNone/>
              <a:defRPr sz="1755" b="1"/>
            </a:lvl3pPr>
            <a:lvl4pPr>
              <a:buNone/>
              <a:defRPr sz="1560" b="1"/>
            </a:lvl4pPr>
            <a:lvl5pPr>
              <a:buNone/>
              <a:defRPr sz="156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94361" y="2514600"/>
            <a:ext cx="5252244" cy="3845720"/>
          </a:xfrm>
        </p:spPr>
        <p:txBody>
          <a:bodyPr tIns="0"/>
          <a:lstStyle>
            <a:lvl1pPr>
              <a:defRPr sz="2145"/>
            </a:lvl1pPr>
            <a:lvl2pPr>
              <a:defRPr sz="1950"/>
            </a:lvl2pPr>
            <a:lvl3pPr>
              <a:defRPr sz="1755"/>
            </a:lvl3pPr>
            <a:lvl4pPr>
              <a:defRPr sz="1560"/>
            </a:lvl4pPr>
            <a:lvl5pPr>
              <a:defRPr sz="156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8534" y="2514600"/>
            <a:ext cx="5254307" cy="3845720"/>
          </a:xfrm>
        </p:spPr>
        <p:txBody>
          <a:bodyPr tIns="0"/>
          <a:lstStyle>
            <a:lvl1pPr>
              <a:defRPr sz="2145"/>
            </a:lvl1pPr>
            <a:lvl2pPr>
              <a:defRPr sz="1950"/>
            </a:lvl2pPr>
            <a:lvl3pPr>
              <a:defRPr sz="1755"/>
            </a:lvl3pPr>
            <a:lvl4pPr>
              <a:defRPr sz="1560"/>
            </a:lvl4pPr>
            <a:lvl5pPr>
              <a:defRPr sz="156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81373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04088"/>
            <a:ext cx="1079754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75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111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1D2020-E5D7-3849-9EE6-B43FB227A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245" y="365126"/>
            <a:ext cx="102527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98BF85-53DF-844D-A5D1-8771DA623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7245" y="1825625"/>
            <a:ext cx="1025271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920081-717B-A448-8659-347338B90A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7245" y="6356351"/>
            <a:ext cx="2674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A91D5-7DBD-594A-9107-6CCB9A40342F}" type="datetime1">
              <a:rPr lang="en-IN" smtClean="0"/>
              <a:pPr/>
              <a:t>24/04/22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A4551-FB7A-1D4E-A6B3-114FC5205B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635" y="6356351"/>
            <a:ext cx="40119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B9DC3B-3519-284D-95E4-98775E83A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5335" y="6356351"/>
            <a:ext cx="2674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46460-955C-E547-852D-15FC7A54CD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734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891540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1540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65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442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6019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596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173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750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327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904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731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308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885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2039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616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114B10-8B39-4830-A088-07A418710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245" y="365128"/>
            <a:ext cx="102527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C660AC-E3D7-4979-8D16-E77CB726D8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7245" y="1825625"/>
            <a:ext cx="1025271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B638A-4C03-403B-A181-00C4E82C08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7245" y="6356353"/>
            <a:ext cx="2674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FA797-7685-4BC4-AC57-89C210476889}" type="datetimeFigureOut">
              <a:rPr lang="en-IN" smtClean="0"/>
              <a:t>24/04/22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1BB63-B2F3-4073-BF86-F0B5D3736E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635" y="6356353"/>
            <a:ext cx="40119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F477E-389D-43B9-9908-6BA17714A0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5335" y="6356353"/>
            <a:ext cx="2674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F343D-09D3-4E7D-9C15-E40ADF2E8C5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44221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</p:sldLayoutIdLst>
  <p:txStyles>
    <p:titleStyle>
      <a:lvl1pPr algn="l" defTabSz="869252" rtl="0" eaLnBrk="1" latinLnBrk="0" hangingPunct="1">
        <a:lnSpc>
          <a:spcPct val="90000"/>
        </a:lnSpc>
        <a:spcBef>
          <a:spcPct val="0"/>
        </a:spcBef>
        <a:buNone/>
        <a:defRPr sz="41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7313" indent="-217313" algn="l" defTabSz="869252" rtl="0" eaLnBrk="1" latinLnBrk="0" hangingPunct="1">
        <a:lnSpc>
          <a:spcPct val="90000"/>
        </a:lnSpc>
        <a:spcBef>
          <a:spcPts val="951"/>
        </a:spcBef>
        <a:buFont typeface="Arial" panose="020B0604020202020204" pitchFamily="34" charset="0"/>
        <a:buChar char="•"/>
        <a:defRPr sz="2662" kern="1200">
          <a:solidFill>
            <a:schemeClr val="tx1"/>
          </a:solidFill>
          <a:latin typeface="+mn-lt"/>
          <a:ea typeface="+mn-ea"/>
          <a:cs typeface="+mn-cs"/>
        </a:defRPr>
      </a:lvl1pPr>
      <a:lvl2pPr marL="651939" indent="-217313" algn="l" defTabSz="869252" rtl="0" eaLnBrk="1" latinLnBrk="0" hangingPunct="1">
        <a:lnSpc>
          <a:spcPct val="90000"/>
        </a:lnSpc>
        <a:spcBef>
          <a:spcPts val="476"/>
        </a:spcBef>
        <a:buFont typeface="Arial" panose="020B0604020202020204" pitchFamily="34" charset="0"/>
        <a:buChar char="•"/>
        <a:defRPr sz="2282" kern="1200">
          <a:solidFill>
            <a:schemeClr val="tx1"/>
          </a:solidFill>
          <a:latin typeface="+mn-lt"/>
          <a:ea typeface="+mn-ea"/>
          <a:cs typeface="+mn-cs"/>
        </a:defRPr>
      </a:lvl2pPr>
      <a:lvl3pPr marL="1086564" indent="-217313" algn="l" defTabSz="869252" rtl="0" eaLnBrk="1" latinLnBrk="0" hangingPunct="1">
        <a:lnSpc>
          <a:spcPct val="90000"/>
        </a:lnSpc>
        <a:spcBef>
          <a:spcPts val="476"/>
        </a:spcBef>
        <a:buFont typeface="Arial" panose="020B0604020202020204" pitchFamily="34" charset="0"/>
        <a:buChar char="•"/>
        <a:defRPr sz="1901" kern="1200">
          <a:solidFill>
            <a:schemeClr val="tx1"/>
          </a:solidFill>
          <a:latin typeface="+mn-lt"/>
          <a:ea typeface="+mn-ea"/>
          <a:cs typeface="+mn-cs"/>
        </a:defRPr>
      </a:lvl3pPr>
      <a:lvl4pPr marL="1521190" indent="-217313" algn="l" defTabSz="869252" rtl="0" eaLnBrk="1" latinLnBrk="0" hangingPunct="1">
        <a:lnSpc>
          <a:spcPct val="90000"/>
        </a:lnSpc>
        <a:spcBef>
          <a:spcPts val="476"/>
        </a:spcBef>
        <a:buFont typeface="Arial" panose="020B0604020202020204" pitchFamily="34" charset="0"/>
        <a:buChar char="•"/>
        <a:defRPr sz="1711" kern="1200">
          <a:solidFill>
            <a:schemeClr val="tx1"/>
          </a:solidFill>
          <a:latin typeface="+mn-lt"/>
          <a:ea typeface="+mn-ea"/>
          <a:cs typeface="+mn-cs"/>
        </a:defRPr>
      </a:lvl4pPr>
      <a:lvl5pPr marL="1955816" indent="-217313" algn="l" defTabSz="869252" rtl="0" eaLnBrk="1" latinLnBrk="0" hangingPunct="1">
        <a:lnSpc>
          <a:spcPct val="90000"/>
        </a:lnSpc>
        <a:spcBef>
          <a:spcPts val="476"/>
        </a:spcBef>
        <a:buFont typeface="Arial" panose="020B0604020202020204" pitchFamily="34" charset="0"/>
        <a:buChar char="•"/>
        <a:defRPr sz="1711" kern="1200">
          <a:solidFill>
            <a:schemeClr val="tx1"/>
          </a:solidFill>
          <a:latin typeface="+mn-lt"/>
          <a:ea typeface="+mn-ea"/>
          <a:cs typeface="+mn-cs"/>
        </a:defRPr>
      </a:lvl5pPr>
      <a:lvl6pPr marL="2390442" indent="-217313" algn="l" defTabSz="869252" rtl="0" eaLnBrk="1" latinLnBrk="0" hangingPunct="1">
        <a:lnSpc>
          <a:spcPct val="90000"/>
        </a:lnSpc>
        <a:spcBef>
          <a:spcPts val="476"/>
        </a:spcBef>
        <a:buFont typeface="Arial" panose="020B0604020202020204" pitchFamily="34" charset="0"/>
        <a:buChar char="•"/>
        <a:defRPr sz="1711" kern="1200">
          <a:solidFill>
            <a:schemeClr val="tx1"/>
          </a:solidFill>
          <a:latin typeface="+mn-lt"/>
          <a:ea typeface="+mn-ea"/>
          <a:cs typeface="+mn-cs"/>
        </a:defRPr>
      </a:lvl6pPr>
      <a:lvl7pPr marL="2825067" indent="-217313" algn="l" defTabSz="869252" rtl="0" eaLnBrk="1" latinLnBrk="0" hangingPunct="1">
        <a:lnSpc>
          <a:spcPct val="90000"/>
        </a:lnSpc>
        <a:spcBef>
          <a:spcPts val="476"/>
        </a:spcBef>
        <a:buFont typeface="Arial" panose="020B0604020202020204" pitchFamily="34" charset="0"/>
        <a:buChar char="•"/>
        <a:defRPr sz="1711" kern="1200">
          <a:solidFill>
            <a:schemeClr val="tx1"/>
          </a:solidFill>
          <a:latin typeface="+mn-lt"/>
          <a:ea typeface="+mn-ea"/>
          <a:cs typeface="+mn-cs"/>
        </a:defRPr>
      </a:lvl7pPr>
      <a:lvl8pPr marL="3259693" indent="-217313" algn="l" defTabSz="869252" rtl="0" eaLnBrk="1" latinLnBrk="0" hangingPunct="1">
        <a:lnSpc>
          <a:spcPct val="90000"/>
        </a:lnSpc>
        <a:spcBef>
          <a:spcPts val="476"/>
        </a:spcBef>
        <a:buFont typeface="Arial" panose="020B0604020202020204" pitchFamily="34" charset="0"/>
        <a:buChar char="•"/>
        <a:defRPr sz="1711" kern="1200">
          <a:solidFill>
            <a:schemeClr val="tx1"/>
          </a:solidFill>
          <a:latin typeface="+mn-lt"/>
          <a:ea typeface="+mn-ea"/>
          <a:cs typeface="+mn-cs"/>
        </a:defRPr>
      </a:lvl8pPr>
      <a:lvl9pPr marL="3694319" indent="-217313" algn="l" defTabSz="869252" rtl="0" eaLnBrk="1" latinLnBrk="0" hangingPunct="1">
        <a:lnSpc>
          <a:spcPct val="90000"/>
        </a:lnSpc>
        <a:spcBef>
          <a:spcPts val="476"/>
        </a:spcBef>
        <a:buFont typeface="Arial" panose="020B0604020202020204" pitchFamily="34" charset="0"/>
        <a:buChar char="•"/>
        <a:defRPr sz="17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9252" rtl="0" eaLnBrk="1" latinLnBrk="0" hangingPunct="1">
        <a:defRPr sz="1711" kern="1200">
          <a:solidFill>
            <a:schemeClr val="tx1"/>
          </a:solidFill>
          <a:latin typeface="+mn-lt"/>
          <a:ea typeface="+mn-ea"/>
          <a:cs typeface="+mn-cs"/>
        </a:defRPr>
      </a:lvl1pPr>
      <a:lvl2pPr marL="434626" algn="l" defTabSz="869252" rtl="0" eaLnBrk="1" latinLnBrk="0" hangingPunct="1">
        <a:defRPr sz="1711" kern="1200">
          <a:solidFill>
            <a:schemeClr val="tx1"/>
          </a:solidFill>
          <a:latin typeface="+mn-lt"/>
          <a:ea typeface="+mn-ea"/>
          <a:cs typeface="+mn-cs"/>
        </a:defRPr>
      </a:lvl2pPr>
      <a:lvl3pPr marL="869252" algn="l" defTabSz="869252" rtl="0" eaLnBrk="1" latinLnBrk="0" hangingPunct="1">
        <a:defRPr sz="1711" kern="1200">
          <a:solidFill>
            <a:schemeClr val="tx1"/>
          </a:solidFill>
          <a:latin typeface="+mn-lt"/>
          <a:ea typeface="+mn-ea"/>
          <a:cs typeface="+mn-cs"/>
        </a:defRPr>
      </a:lvl3pPr>
      <a:lvl4pPr marL="1303877" algn="l" defTabSz="869252" rtl="0" eaLnBrk="1" latinLnBrk="0" hangingPunct="1">
        <a:defRPr sz="1711" kern="1200">
          <a:solidFill>
            <a:schemeClr val="tx1"/>
          </a:solidFill>
          <a:latin typeface="+mn-lt"/>
          <a:ea typeface="+mn-ea"/>
          <a:cs typeface="+mn-cs"/>
        </a:defRPr>
      </a:lvl4pPr>
      <a:lvl5pPr marL="1738503" algn="l" defTabSz="869252" rtl="0" eaLnBrk="1" latinLnBrk="0" hangingPunct="1">
        <a:defRPr sz="1711" kern="1200">
          <a:solidFill>
            <a:schemeClr val="tx1"/>
          </a:solidFill>
          <a:latin typeface="+mn-lt"/>
          <a:ea typeface="+mn-ea"/>
          <a:cs typeface="+mn-cs"/>
        </a:defRPr>
      </a:lvl5pPr>
      <a:lvl6pPr marL="2173129" algn="l" defTabSz="869252" rtl="0" eaLnBrk="1" latinLnBrk="0" hangingPunct="1">
        <a:defRPr sz="1711" kern="1200">
          <a:solidFill>
            <a:schemeClr val="tx1"/>
          </a:solidFill>
          <a:latin typeface="+mn-lt"/>
          <a:ea typeface="+mn-ea"/>
          <a:cs typeface="+mn-cs"/>
        </a:defRPr>
      </a:lvl6pPr>
      <a:lvl7pPr marL="2607755" algn="l" defTabSz="869252" rtl="0" eaLnBrk="1" latinLnBrk="0" hangingPunct="1">
        <a:defRPr sz="1711" kern="1200">
          <a:solidFill>
            <a:schemeClr val="tx1"/>
          </a:solidFill>
          <a:latin typeface="+mn-lt"/>
          <a:ea typeface="+mn-ea"/>
          <a:cs typeface="+mn-cs"/>
        </a:defRPr>
      </a:lvl7pPr>
      <a:lvl8pPr marL="3042380" algn="l" defTabSz="869252" rtl="0" eaLnBrk="1" latinLnBrk="0" hangingPunct="1">
        <a:defRPr sz="1711" kern="1200">
          <a:solidFill>
            <a:schemeClr val="tx1"/>
          </a:solidFill>
          <a:latin typeface="+mn-lt"/>
          <a:ea typeface="+mn-ea"/>
          <a:cs typeface="+mn-cs"/>
        </a:defRPr>
      </a:lvl8pPr>
      <a:lvl9pPr marL="3477006" algn="l" defTabSz="869252" rtl="0" eaLnBrk="1" latinLnBrk="0" hangingPunct="1">
        <a:defRPr sz="171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CDD3BD-DC9B-42A8-85E4-B7248F0A1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245" y="365126"/>
            <a:ext cx="102527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2A4E20-989A-436F-A643-6106F508B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7245" y="1825625"/>
            <a:ext cx="1025271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70094-E8DC-4E78-A03C-ED660A47FC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7245" y="6356351"/>
            <a:ext cx="2674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7F583-38E3-42E6-A557-574C484182C8}" type="datetimeFigureOut">
              <a:rPr lang="en-IN" smtClean="0"/>
              <a:pPr/>
              <a:t>24/04/22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E6E4DF-632B-4EA2-BFC7-1DD78877D6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635" y="6356351"/>
            <a:ext cx="40119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C85C49-728B-4A5D-8712-B69CA24B0D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95335" y="6356351"/>
            <a:ext cx="2674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098DA-1D48-4423-8346-8230100D86E4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057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891540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1540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65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442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6019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596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173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750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327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9045" indent="-222885" algn="l" defTabSz="891540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731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308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885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2039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616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C3A08C7-489D-C444-A9FE-2963C5BC5C5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94360" y="274638"/>
            <a:ext cx="1069848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28DD5C4-58EE-BA4A-9332-B790A2BA3F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94360" y="1600202"/>
            <a:ext cx="1069848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F9F27F-60B1-1048-8261-B995CFD7BF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4360" y="6356352"/>
            <a:ext cx="27736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7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E655E4-DCDB-4E46-AA11-5C4297EED3E1}" type="datetimeFigureOut">
              <a:rPr lang="en-US"/>
              <a:pPr>
                <a:defRPr/>
              </a:pPr>
              <a:t>4/24/22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30BF9-FA16-9342-8BD4-70246701A2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61460" y="6356352"/>
            <a:ext cx="3764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7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A50622-EE5D-DE41-BC40-843E014A65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9160" y="6356352"/>
            <a:ext cx="277368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17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F59C692-9FF8-1D47-A6DE-521307E8C9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5154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9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9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9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90">
          <a:solidFill>
            <a:schemeClr val="tx1"/>
          </a:solidFill>
          <a:latin typeface="Calibri" pitchFamily="34" charset="0"/>
        </a:defRPr>
      </a:lvl5pPr>
      <a:lvl6pPr marL="445770" algn="ctr" rtl="0" fontAlgn="base">
        <a:spcBef>
          <a:spcPct val="0"/>
        </a:spcBef>
        <a:spcAft>
          <a:spcPct val="0"/>
        </a:spcAft>
        <a:defRPr sz="4290">
          <a:solidFill>
            <a:schemeClr val="tx1"/>
          </a:solidFill>
          <a:latin typeface="Calibri" pitchFamily="34" charset="0"/>
        </a:defRPr>
      </a:lvl6pPr>
      <a:lvl7pPr marL="891540" algn="ctr" rtl="0" fontAlgn="base">
        <a:spcBef>
          <a:spcPct val="0"/>
        </a:spcBef>
        <a:spcAft>
          <a:spcPct val="0"/>
        </a:spcAft>
        <a:defRPr sz="4290">
          <a:solidFill>
            <a:schemeClr val="tx1"/>
          </a:solidFill>
          <a:latin typeface="Calibri" pitchFamily="34" charset="0"/>
        </a:defRPr>
      </a:lvl7pPr>
      <a:lvl8pPr marL="1337310" algn="ctr" rtl="0" fontAlgn="base">
        <a:spcBef>
          <a:spcPct val="0"/>
        </a:spcBef>
        <a:spcAft>
          <a:spcPct val="0"/>
        </a:spcAft>
        <a:defRPr sz="4290">
          <a:solidFill>
            <a:schemeClr val="tx1"/>
          </a:solidFill>
          <a:latin typeface="Calibri" pitchFamily="34" charset="0"/>
        </a:defRPr>
      </a:lvl8pPr>
      <a:lvl9pPr marL="1783080" algn="ctr" rtl="0" fontAlgn="base">
        <a:spcBef>
          <a:spcPct val="0"/>
        </a:spcBef>
        <a:spcAft>
          <a:spcPct val="0"/>
        </a:spcAft>
        <a:defRPr sz="4290">
          <a:solidFill>
            <a:schemeClr val="tx1"/>
          </a:solidFill>
          <a:latin typeface="Calibri" pitchFamily="34" charset="0"/>
        </a:defRPr>
      </a:lvl9pPr>
    </p:titleStyle>
    <p:bodyStyle>
      <a:lvl1pPr marL="334328" indent="-33432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1pPr>
      <a:lvl2pPr marL="724376" indent="-27860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30" kern="1200">
          <a:solidFill>
            <a:schemeClr val="tx1"/>
          </a:solidFill>
          <a:latin typeface="+mn-lt"/>
          <a:ea typeface="+mn-ea"/>
          <a:cs typeface="+mn-cs"/>
        </a:defRPr>
      </a:lvl2pPr>
      <a:lvl3pPr marL="1114425" indent="-22288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3pPr>
      <a:lvl4pPr marL="1560195" indent="-22288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50" kern="1200">
          <a:solidFill>
            <a:schemeClr val="tx1"/>
          </a:solidFill>
          <a:latin typeface="+mn-lt"/>
          <a:ea typeface="+mn-ea"/>
          <a:cs typeface="+mn-cs"/>
        </a:defRPr>
      </a:lvl4pPr>
      <a:lvl5pPr marL="2005965" indent="-22288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50" kern="1200">
          <a:solidFill>
            <a:schemeClr val="tx1"/>
          </a:solidFill>
          <a:latin typeface="+mn-lt"/>
          <a:ea typeface="+mn-ea"/>
          <a:cs typeface="+mn-cs"/>
        </a:defRPr>
      </a:lvl5pPr>
      <a:lvl6pPr marL="2451735" indent="-222885" algn="l" defTabSz="891540" rtl="0" eaLnBrk="1" latinLnBrk="0" hangingPunct="1">
        <a:spcBef>
          <a:spcPct val="20000"/>
        </a:spcBef>
        <a:buFont typeface="Arial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6pPr>
      <a:lvl7pPr marL="2897505" indent="-222885" algn="l" defTabSz="891540" rtl="0" eaLnBrk="1" latinLnBrk="0" hangingPunct="1">
        <a:spcBef>
          <a:spcPct val="20000"/>
        </a:spcBef>
        <a:buFont typeface="Arial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7pPr>
      <a:lvl8pPr marL="3343275" indent="-222885" algn="l" defTabSz="891540" rtl="0" eaLnBrk="1" latinLnBrk="0" hangingPunct="1">
        <a:spcBef>
          <a:spcPct val="20000"/>
        </a:spcBef>
        <a:buFont typeface="Arial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8pPr>
      <a:lvl9pPr marL="3789045" indent="-222885" algn="l" defTabSz="891540" rtl="0" eaLnBrk="1" latinLnBrk="0" hangingPunct="1">
        <a:spcBef>
          <a:spcPct val="20000"/>
        </a:spcBef>
        <a:buFont typeface="Arial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731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308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885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2039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616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361" y="274646"/>
            <a:ext cx="10698481" cy="1142999"/>
          </a:xfrm>
          <a:prstGeom prst="rect">
            <a:avLst/>
          </a:prstGeom>
        </p:spPr>
        <p:txBody>
          <a:bodyPr vert="horz" lIns="124051" tIns="62025" rIns="124051" bIns="62025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1" y="1600206"/>
            <a:ext cx="10698481" cy="4525963"/>
          </a:xfrm>
          <a:prstGeom prst="rect">
            <a:avLst/>
          </a:prstGeom>
        </p:spPr>
        <p:txBody>
          <a:bodyPr vert="horz" lIns="124051" tIns="62025" rIns="124051" bIns="6202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4359" y="6356368"/>
            <a:ext cx="2773680" cy="365125"/>
          </a:xfrm>
          <a:prstGeom prst="rect">
            <a:avLst/>
          </a:prstGeom>
        </p:spPr>
        <p:txBody>
          <a:bodyPr vert="horz" lIns="124051" tIns="62025" rIns="124051" bIns="62025" rtlCol="0" anchor="ctr"/>
          <a:lstStyle>
            <a:lvl1pPr algn="l">
              <a:defRPr sz="1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9DFB9-5B2F-734D-AB30-F6FAA0F81E0D}" type="datetime1">
              <a:rPr lang="en-IN" smtClean="0"/>
              <a:pPr/>
              <a:t>24/04/22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61465" y="6356368"/>
            <a:ext cx="3764280" cy="365125"/>
          </a:xfrm>
          <a:prstGeom prst="rect">
            <a:avLst/>
          </a:prstGeom>
        </p:spPr>
        <p:txBody>
          <a:bodyPr vert="horz" lIns="124051" tIns="62025" rIns="124051" bIns="62025" rtlCol="0" anchor="ctr"/>
          <a:lstStyle>
            <a:lvl1pPr algn="ctr">
              <a:defRPr sz="1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19162" y="6356368"/>
            <a:ext cx="2773680" cy="365125"/>
          </a:xfrm>
          <a:prstGeom prst="rect">
            <a:avLst/>
          </a:prstGeom>
        </p:spPr>
        <p:txBody>
          <a:bodyPr vert="horz" lIns="124051" tIns="62025" rIns="124051" bIns="62025" rtlCol="0" anchor="ctr"/>
          <a:lstStyle>
            <a:lvl1pPr algn="r">
              <a:defRPr sz="1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6687D-CFA6-45B1-92B7-A4D99C462796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03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hf sldNum="0" hdr="0" ftr="0" dt="0"/>
  <p:txStyles>
    <p:titleStyle>
      <a:lvl1pPr algn="ctr" defTabSz="1209252" rtl="0" eaLnBrk="1" latinLnBrk="0" hangingPunct="1">
        <a:spcBef>
          <a:spcPct val="0"/>
        </a:spcBef>
        <a:buNone/>
        <a:defRPr sz="58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3469" indent="-453469" algn="l" defTabSz="1209252" rtl="0" eaLnBrk="1" latinLnBrk="0" hangingPunct="1">
        <a:spcBef>
          <a:spcPct val="20000"/>
        </a:spcBef>
        <a:buFont typeface="Arial" pitchFamily="34" charset="0"/>
        <a:buChar char="•"/>
        <a:defRPr sz="4192" kern="1200">
          <a:solidFill>
            <a:schemeClr val="tx1"/>
          </a:solidFill>
          <a:latin typeface="+mn-lt"/>
          <a:ea typeface="+mn-ea"/>
          <a:cs typeface="+mn-cs"/>
        </a:defRPr>
      </a:lvl1pPr>
      <a:lvl2pPr marL="982516" indent="-377891" algn="l" defTabSz="1209252" rtl="0" eaLnBrk="1" latinLnBrk="0" hangingPunct="1">
        <a:spcBef>
          <a:spcPct val="20000"/>
        </a:spcBef>
        <a:buFont typeface="Arial" pitchFamily="34" charset="0"/>
        <a:buChar char="–"/>
        <a:defRPr sz="3704" kern="1200">
          <a:solidFill>
            <a:schemeClr val="tx1"/>
          </a:solidFill>
          <a:latin typeface="+mn-lt"/>
          <a:ea typeface="+mn-ea"/>
          <a:cs typeface="+mn-cs"/>
        </a:defRPr>
      </a:lvl2pPr>
      <a:lvl3pPr marL="1511564" indent="-302313" algn="l" defTabSz="1209252" rtl="0" eaLnBrk="1" latinLnBrk="0" hangingPunct="1">
        <a:spcBef>
          <a:spcPct val="20000"/>
        </a:spcBef>
        <a:buFont typeface="Arial" pitchFamily="34" charset="0"/>
        <a:buChar char="•"/>
        <a:defRPr sz="3217" kern="1200">
          <a:solidFill>
            <a:schemeClr val="tx1"/>
          </a:solidFill>
          <a:latin typeface="+mn-lt"/>
          <a:ea typeface="+mn-ea"/>
          <a:cs typeface="+mn-cs"/>
        </a:defRPr>
      </a:lvl3pPr>
      <a:lvl4pPr marL="2116190" indent="-302313" algn="l" defTabSz="1209252" rtl="0" eaLnBrk="1" latinLnBrk="0" hangingPunct="1">
        <a:spcBef>
          <a:spcPct val="20000"/>
        </a:spcBef>
        <a:buFont typeface="Arial" pitchFamily="34" charset="0"/>
        <a:buChar char="–"/>
        <a:defRPr sz="2632" kern="1200">
          <a:solidFill>
            <a:schemeClr val="tx1"/>
          </a:solidFill>
          <a:latin typeface="+mn-lt"/>
          <a:ea typeface="+mn-ea"/>
          <a:cs typeface="+mn-cs"/>
        </a:defRPr>
      </a:lvl4pPr>
      <a:lvl5pPr marL="2720816" indent="-302313" algn="l" defTabSz="1209252" rtl="0" eaLnBrk="1" latinLnBrk="0" hangingPunct="1">
        <a:spcBef>
          <a:spcPct val="20000"/>
        </a:spcBef>
        <a:buFont typeface="Arial" pitchFamily="34" charset="0"/>
        <a:buChar char="»"/>
        <a:defRPr sz="2632" kern="1200">
          <a:solidFill>
            <a:schemeClr val="tx1"/>
          </a:solidFill>
          <a:latin typeface="+mn-lt"/>
          <a:ea typeface="+mn-ea"/>
          <a:cs typeface="+mn-cs"/>
        </a:defRPr>
      </a:lvl5pPr>
      <a:lvl6pPr marL="3325441" indent="-302313" algn="l" defTabSz="1209252" rtl="0" eaLnBrk="1" latinLnBrk="0" hangingPunct="1">
        <a:spcBef>
          <a:spcPct val="20000"/>
        </a:spcBef>
        <a:buFont typeface="Arial" pitchFamily="34" charset="0"/>
        <a:buChar char="•"/>
        <a:defRPr sz="2632" kern="1200">
          <a:solidFill>
            <a:schemeClr val="tx1"/>
          </a:solidFill>
          <a:latin typeface="+mn-lt"/>
          <a:ea typeface="+mn-ea"/>
          <a:cs typeface="+mn-cs"/>
        </a:defRPr>
      </a:lvl6pPr>
      <a:lvl7pPr marL="3930066" indent="-302313" algn="l" defTabSz="1209252" rtl="0" eaLnBrk="1" latinLnBrk="0" hangingPunct="1">
        <a:spcBef>
          <a:spcPct val="20000"/>
        </a:spcBef>
        <a:buFont typeface="Arial" pitchFamily="34" charset="0"/>
        <a:buChar char="•"/>
        <a:defRPr sz="2632" kern="1200">
          <a:solidFill>
            <a:schemeClr val="tx1"/>
          </a:solidFill>
          <a:latin typeface="+mn-lt"/>
          <a:ea typeface="+mn-ea"/>
          <a:cs typeface="+mn-cs"/>
        </a:defRPr>
      </a:lvl7pPr>
      <a:lvl8pPr marL="4534693" indent="-302313" algn="l" defTabSz="1209252" rtl="0" eaLnBrk="1" latinLnBrk="0" hangingPunct="1">
        <a:spcBef>
          <a:spcPct val="20000"/>
        </a:spcBef>
        <a:buFont typeface="Arial" pitchFamily="34" charset="0"/>
        <a:buChar char="•"/>
        <a:defRPr sz="2632" kern="1200">
          <a:solidFill>
            <a:schemeClr val="tx1"/>
          </a:solidFill>
          <a:latin typeface="+mn-lt"/>
          <a:ea typeface="+mn-ea"/>
          <a:cs typeface="+mn-cs"/>
        </a:defRPr>
      </a:lvl8pPr>
      <a:lvl9pPr marL="5139319" indent="-302313" algn="l" defTabSz="1209252" rtl="0" eaLnBrk="1" latinLnBrk="0" hangingPunct="1">
        <a:spcBef>
          <a:spcPct val="20000"/>
        </a:spcBef>
        <a:buFont typeface="Arial" pitchFamily="34" charset="0"/>
        <a:buChar char="•"/>
        <a:defRPr sz="26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09252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1pPr>
      <a:lvl2pPr marL="604626" algn="l" defTabSz="1209252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209252" algn="l" defTabSz="1209252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3pPr>
      <a:lvl4pPr marL="1813877" algn="l" defTabSz="1209252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4pPr>
      <a:lvl5pPr marL="2418502" algn="l" defTabSz="1209252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5pPr>
      <a:lvl6pPr marL="3023128" algn="l" defTabSz="1209252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6pPr>
      <a:lvl7pPr marL="3627755" algn="l" defTabSz="1209252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7pPr>
      <a:lvl8pPr marL="4232379" algn="l" defTabSz="1209252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8pPr>
      <a:lvl9pPr marL="4837005" algn="l" defTabSz="1209252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5D00271-09DA-B044-8480-B4063CEEFB5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94360" y="274638"/>
            <a:ext cx="1069848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DE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7F320A3-3A96-504A-84A1-D72A167733C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94360" y="1600201"/>
            <a:ext cx="1069848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DE"/>
              <a:t>Click to edit Master text styles</a:t>
            </a:r>
          </a:p>
          <a:p>
            <a:pPr lvl="1"/>
            <a:r>
              <a:rPr lang="en-US" altLang="en-DE"/>
              <a:t>Second level</a:t>
            </a:r>
          </a:p>
          <a:p>
            <a:pPr lvl="2"/>
            <a:r>
              <a:rPr lang="en-US" altLang="en-DE"/>
              <a:t>Third level</a:t>
            </a:r>
          </a:p>
          <a:p>
            <a:pPr lvl="3"/>
            <a:r>
              <a:rPr lang="en-US" altLang="en-DE"/>
              <a:t>Fourth level</a:t>
            </a:r>
          </a:p>
          <a:p>
            <a:pPr lvl="4"/>
            <a:r>
              <a:rPr lang="en-US" altLang="en-DE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B6F78-3DED-2D4D-BB6E-29A842CC2B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4360" y="6356351"/>
            <a:ext cx="27736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5C7CF2-DF02-174B-A7F3-50C81773DD97}" type="datetimeFigureOut">
              <a:rPr lang="en-US"/>
              <a:pPr>
                <a:defRPr/>
              </a:pPr>
              <a:t>4/24/22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C5485-7095-3041-A68A-98F584CD55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61460" y="6356351"/>
            <a:ext cx="3764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814BD7-ACBF-3146-B348-D206F1978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9160" y="6356351"/>
            <a:ext cx="277368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0937111-15A2-9746-B26D-3F9169E5CE33}" type="slidenum">
              <a:rPr lang="en-US" altLang="en-DE"/>
              <a:pPr>
                <a:defRPr/>
              </a:pPr>
              <a:t>‹#›</a:t>
            </a:fld>
            <a:endParaRPr lang="en-US" altLang="en-DE"/>
          </a:p>
        </p:txBody>
      </p:sp>
    </p:spTree>
    <p:extLst>
      <p:ext uri="{BB962C8B-B14F-4D97-AF65-F5344CB8AC3E}">
        <p14:creationId xmlns:p14="http://schemas.microsoft.com/office/powerpoint/2010/main" val="2675179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367" y="274637"/>
            <a:ext cx="10698481" cy="1143000"/>
          </a:xfrm>
          <a:prstGeom prst="rect">
            <a:avLst/>
          </a:prstGeom>
        </p:spPr>
        <p:txBody>
          <a:bodyPr vert="horz" lIns="91426" tIns="45718" rIns="9142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7" y="1600202"/>
            <a:ext cx="10698481" cy="4525963"/>
          </a:xfrm>
          <a:prstGeom prst="rect">
            <a:avLst/>
          </a:prstGeom>
        </p:spPr>
        <p:txBody>
          <a:bodyPr vert="horz" lIns="91426" tIns="45718" rIns="9142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4360" y="6356355"/>
            <a:ext cx="2773680" cy="365124"/>
          </a:xfrm>
          <a:prstGeom prst="rect">
            <a:avLst/>
          </a:prstGeom>
        </p:spPr>
        <p:txBody>
          <a:bodyPr vert="horz" lIns="91426" tIns="45718" rIns="91426" bIns="45718" rtlCol="0" anchor="ctr"/>
          <a:lstStyle>
            <a:lvl1pPr algn="l">
              <a:defRPr sz="11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319EA-9868-4EF4-9A4F-9AD25EE4BB6C}" type="datetimeFigureOut">
              <a:rPr lang="en-US" smtClean="0"/>
              <a:pPr/>
              <a:t>4/24/22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61461" y="6356355"/>
            <a:ext cx="3764280" cy="365124"/>
          </a:xfrm>
          <a:prstGeom prst="rect">
            <a:avLst/>
          </a:prstGeom>
        </p:spPr>
        <p:txBody>
          <a:bodyPr vert="horz" lIns="91426" tIns="45718" rIns="91426" bIns="45718" rtlCol="0" anchor="ctr"/>
          <a:lstStyle>
            <a:lvl1pPr algn="ctr">
              <a:defRPr sz="11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19161" y="6356355"/>
            <a:ext cx="2773680" cy="365124"/>
          </a:xfrm>
          <a:prstGeom prst="rect">
            <a:avLst/>
          </a:prstGeom>
        </p:spPr>
        <p:txBody>
          <a:bodyPr vert="horz" lIns="91426" tIns="45718" rIns="91426" bIns="45718" rtlCol="0" anchor="ctr"/>
          <a:lstStyle>
            <a:lvl1pPr algn="r">
              <a:defRPr sz="11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0DC17-A4DD-4D34-8E99-BDEB8BD0C7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51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  <p:sldLayoutId id="2147483992" r:id="rId4"/>
    <p:sldLayoutId id="2147483993" r:id="rId5"/>
    <p:sldLayoutId id="2147483994" r:id="rId6"/>
    <p:sldLayoutId id="2147483995" r:id="rId7"/>
    <p:sldLayoutId id="2147483996" r:id="rId8"/>
    <p:sldLayoutId id="2147483997" r:id="rId9"/>
    <p:sldLayoutId id="2147483998" r:id="rId10"/>
    <p:sldLayoutId id="2147483999" r:id="rId11"/>
  </p:sldLayoutIdLst>
  <p:txStyles>
    <p:titleStyle>
      <a:lvl1pPr algn="ctr" defTabSz="891653" rtl="0" eaLnBrk="1" latinLnBrk="0" hangingPunct="1"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4372" indent="-334372" algn="l" defTabSz="891653" rtl="0" eaLnBrk="1" latinLnBrk="0" hangingPunct="1">
        <a:spcBef>
          <a:spcPct val="20000"/>
        </a:spcBef>
        <a:buFont typeface="Arial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1pPr>
      <a:lvl2pPr marL="724467" indent="-278644" algn="l" defTabSz="891653" rtl="0" eaLnBrk="1" latinLnBrk="0" hangingPunct="1">
        <a:spcBef>
          <a:spcPct val="20000"/>
        </a:spcBef>
        <a:buFont typeface="Arial" pitchFamily="34" charset="0"/>
        <a:buChar char="–"/>
        <a:defRPr sz="2730" kern="1200">
          <a:solidFill>
            <a:schemeClr val="tx1"/>
          </a:solidFill>
          <a:latin typeface="+mn-lt"/>
          <a:ea typeface="+mn-ea"/>
          <a:cs typeface="+mn-cs"/>
        </a:defRPr>
      </a:lvl2pPr>
      <a:lvl3pPr marL="1114567" indent="-222916" algn="l" defTabSz="891653" rtl="0" eaLnBrk="1" latinLnBrk="0" hangingPunct="1">
        <a:spcBef>
          <a:spcPct val="20000"/>
        </a:spcBef>
        <a:buFont typeface="Arial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3pPr>
      <a:lvl4pPr marL="1560390" indent="-222916" algn="l" defTabSz="891653" rtl="0" eaLnBrk="1" latinLnBrk="0" hangingPunct="1">
        <a:spcBef>
          <a:spcPct val="20000"/>
        </a:spcBef>
        <a:buFont typeface="Arial" pitchFamily="34" charset="0"/>
        <a:buChar char="–"/>
        <a:defRPr sz="1950" kern="1200">
          <a:solidFill>
            <a:schemeClr val="tx1"/>
          </a:solidFill>
          <a:latin typeface="+mn-lt"/>
          <a:ea typeface="+mn-ea"/>
          <a:cs typeface="+mn-cs"/>
        </a:defRPr>
      </a:lvl4pPr>
      <a:lvl5pPr marL="2006214" indent="-222916" algn="l" defTabSz="891653" rtl="0" eaLnBrk="1" latinLnBrk="0" hangingPunct="1">
        <a:spcBef>
          <a:spcPct val="20000"/>
        </a:spcBef>
        <a:buFont typeface="Arial" pitchFamily="34" charset="0"/>
        <a:buChar char="»"/>
        <a:defRPr sz="1950" kern="1200">
          <a:solidFill>
            <a:schemeClr val="tx1"/>
          </a:solidFill>
          <a:latin typeface="+mn-lt"/>
          <a:ea typeface="+mn-ea"/>
          <a:cs typeface="+mn-cs"/>
        </a:defRPr>
      </a:lvl5pPr>
      <a:lvl6pPr marL="2452043" indent="-222916" algn="l" defTabSz="891653" rtl="0" eaLnBrk="1" latinLnBrk="0" hangingPunct="1">
        <a:spcBef>
          <a:spcPct val="20000"/>
        </a:spcBef>
        <a:buFont typeface="Arial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6pPr>
      <a:lvl7pPr marL="2897870" indent="-222916" algn="l" defTabSz="891653" rtl="0" eaLnBrk="1" latinLnBrk="0" hangingPunct="1">
        <a:spcBef>
          <a:spcPct val="20000"/>
        </a:spcBef>
        <a:buFont typeface="Arial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7pPr>
      <a:lvl8pPr marL="3343696" indent="-222916" algn="l" defTabSz="891653" rtl="0" eaLnBrk="1" latinLnBrk="0" hangingPunct="1">
        <a:spcBef>
          <a:spcPct val="20000"/>
        </a:spcBef>
        <a:buFont typeface="Arial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8pPr>
      <a:lvl9pPr marL="3789518" indent="-222916" algn="l" defTabSz="891653" rtl="0" eaLnBrk="1" latinLnBrk="0" hangingPunct="1">
        <a:spcBef>
          <a:spcPct val="20000"/>
        </a:spcBef>
        <a:buFont typeface="Arial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1653" rtl="0" eaLnBrk="1" latinLnBrk="0" hangingPunct="1">
        <a:defRPr sz="1852" kern="1200">
          <a:solidFill>
            <a:schemeClr val="tx1"/>
          </a:solidFill>
          <a:latin typeface="+mn-lt"/>
          <a:ea typeface="+mn-ea"/>
          <a:cs typeface="+mn-cs"/>
        </a:defRPr>
      </a:lvl1pPr>
      <a:lvl2pPr marL="445824" algn="l" defTabSz="891653" rtl="0" eaLnBrk="1" latinLnBrk="0" hangingPunct="1">
        <a:defRPr sz="1852" kern="1200">
          <a:solidFill>
            <a:schemeClr val="tx1"/>
          </a:solidFill>
          <a:latin typeface="+mn-lt"/>
          <a:ea typeface="+mn-ea"/>
          <a:cs typeface="+mn-cs"/>
        </a:defRPr>
      </a:lvl2pPr>
      <a:lvl3pPr marL="891653" algn="l" defTabSz="891653" rtl="0" eaLnBrk="1" latinLnBrk="0" hangingPunct="1">
        <a:defRPr sz="1852" kern="1200">
          <a:solidFill>
            <a:schemeClr val="tx1"/>
          </a:solidFill>
          <a:latin typeface="+mn-lt"/>
          <a:ea typeface="+mn-ea"/>
          <a:cs typeface="+mn-cs"/>
        </a:defRPr>
      </a:lvl3pPr>
      <a:lvl4pPr marL="1337478" algn="l" defTabSz="891653" rtl="0" eaLnBrk="1" latinLnBrk="0" hangingPunct="1">
        <a:defRPr sz="1852" kern="1200">
          <a:solidFill>
            <a:schemeClr val="tx1"/>
          </a:solidFill>
          <a:latin typeface="+mn-lt"/>
          <a:ea typeface="+mn-ea"/>
          <a:cs typeface="+mn-cs"/>
        </a:defRPr>
      </a:lvl4pPr>
      <a:lvl5pPr marL="1783306" algn="l" defTabSz="891653" rtl="0" eaLnBrk="1" latinLnBrk="0" hangingPunct="1">
        <a:defRPr sz="1852" kern="1200">
          <a:solidFill>
            <a:schemeClr val="tx1"/>
          </a:solidFill>
          <a:latin typeface="+mn-lt"/>
          <a:ea typeface="+mn-ea"/>
          <a:cs typeface="+mn-cs"/>
        </a:defRPr>
      </a:lvl5pPr>
      <a:lvl6pPr marL="2229133" algn="l" defTabSz="891653" rtl="0" eaLnBrk="1" latinLnBrk="0" hangingPunct="1">
        <a:defRPr sz="1852" kern="1200">
          <a:solidFill>
            <a:schemeClr val="tx1"/>
          </a:solidFill>
          <a:latin typeface="+mn-lt"/>
          <a:ea typeface="+mn-ea"/>
          <a:cs typeface="+mn-cs"/>
        </a:defRPr>
      </a:lvl6pPr>
      <a:lvl7pPr marL="2674957" algn="l" defTabSz="891653" rtl="0" eaLnBrk="1" latinLnBrk="0" hangingPunct="1">
        <a:defRPr sz="1852" kern="1200">
          <a:solidFill>
            <a:schemeClr val="tx1"/>
          </a:solidFill>
          <a:latin typeface="+mn-lt"/>
          <a:ea typeface="+mn-ea"/>
          <a:cs typeface="+mn-cs"/>
        </a:defRPr>
      </a:lvl7pPr>
      <a:lvl8pPr marL="3120780" algn="l" defTabSz="891653" rtl="0" eaLnBrk="1" latinLnBrk="0" hangingPunct="1">
        <a:defRPr sz="1852" kern="1200">
          <a:solidFill>
            <a:schemeClr val="tx1"/>
          </a:solidFill>
          <a:latin typeface="+mn-lt"/>
          <a:ea typeface="+mn-ea"/>
          <a:cs typeface="+mn-cs"/>
        </a:defRPr>
      </a:lvl8pPr>
      <a:lvl9pPr marL="3566604" algn="l" defTabSz="891653" rtl="0" eaLnBrk="1" latinLnBrk="0" hangingPunct="1">
        <a:defRPr sz="18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18872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401" y="609600"/>
            <a:ext cx="838175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1" y="2160590"/>
            <a:ext cx="838175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25005" y="6041363"/>
            <a:ext cx="8891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EE14A5-A8B7-4879-B314-68360AD7EEED}" type="datetimeFigureOut">
              <a:rPr lang="en-US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0400" y="6041363"/>
            <a:ext cx="61401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5897" y="6041363"/>
            <a:ext cx="6662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78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08C5B9-D820-44B6-AF6E-0D6E63806A6A}" type="slidenum">
              <a:rPr lang="en-US" altLang="en-US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576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  <p:sldLayoutId id="2147484036" r:id="rId12"/>
    <p:sldLayoutId id="2147484037" r:id="rId13"/>
    <p:sldLayoutId id="2147484038" r:id="rId14"/>
    <p:sldLayoutId id="2147484039" r:id="rId15"/>
    <p:sldLayoutId id="2147484040" r:id="rId16"/>
  </p:sldLayoutIdLst>
  <p:txStyles>
    <p:titleStyle>
      <a:lvl1pPr algn="l" defTabSz="445770" rtl="0" eaLnBrk="1" latinLnBrk="0" hangingPunct="1">
        <a:spcBef>
          <a:spcPct val="0"/>
        </a:spcBef>
        <a:buNone/>
        <a:defRPr sz="351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34328" indent="-334328" algn="l" defTabSz="445770" rtl="0" eaLnBrk="1" latinLnBrk="0" hangingPunct="1">
        <a:spcBef>
          <a:spcPts val="9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75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24376" indent="-278606" algn="l" defTabSz="445770" rtl="0" eaLnBrk="1" latinLnBrk="0" hangingPunct="1">
        <a:spcBef>
          <a:spcPts val="9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5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14425" indent="-222885" algn="l" defTabSz="445770" rtl="0" eaLnBrk="1" latinLnBrk="0" hangingPunct="1">
        <a:spcBef>
          <a:spcPts val="9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6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560195" indent="-222885" algn="l" defTabSz="445770" rtl="0" eaLnBrk="1" latinLnBrk="0" hangingPunct="1">
        <a:spcBef>
          <a:spcPts val="9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17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05965" indent="-222885" algn="l" defTabSz="445770" rtl="0" eaLnBrk="1" latinLnBrk="0" hangingPunct="1">
        <a:spcBef>
          <a:spcPts val="9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17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451735" indent="-222885" algn="l" defTabSz="445770" rtl="0" eaLnBrk="1" latinLnBrk="0" hangingPunct="1">
        <a:spcBef>
          <a:spcPts val="9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17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897505" indent="-222885" algn="l" defTabSz="445770" rtl="0" eaLnBrk="1" latinLnBrk="0" hangingPunct="1">
        <a:spcBef>
          <a:spcPts val="9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17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343275" indent="-222885" algn="l" defTabSz="445770" rtl="0" eaLnBrk="1" latinLnBrk="0" hangingPunct="1">
        <a:spcBef>
          <a:spcPts val="9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17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789045" indent="-222885" algn="l" defTabSz="445770" rtl="0" eaLnBrk="1" latinLnBrk="0" hangingPunct="1">
        <a:spcBef>
          <a:spcPts val="975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17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4577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44577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algn="l" defTabSz="44577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7310" algn="l" defTabSz="44577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3080" algn="l" defTabSz="44577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8850" algn="l" defTabSz="44577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algn="l" defTabSz="44577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20390" algn="l" defTabSz="44577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6160" algn="l" defTabSz="44577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383" y="-7938"/>
            <a:ext cx="11911965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55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695950" y="-7938"/>
            <a:ext cx="619125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55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594360" y="704850"/>
            <a:ext cx="1069848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594360" y="1935166"/>
            <a:ext cx="1069848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594360" y="6356353"/>
            <a:ext cx="277368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17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EE14A5-A8B7-4879-B314-68360AD7EEED}" type="datetimeFigureOut">
              <a:rPr lang="en-US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467100" y="6356353"/>
            <a:ext cx="435864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17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302240" y="6356353"/>
            <a:ext cx="990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7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08C5B9-D820-44B6-AF6E-0D6E63806A6A}" type="slidenum">
              <a:rPr lang="en-US" altLang="en-US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4765" y="203200"/>
            <a:ext cx="1193518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755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755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921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875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875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875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875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875">
          <a:solidFill>
            <a:schemeClr val="tx2"/>
          </a:solidFill>
          <a:latin typeface="Calibri" pitchFamily="34" charset="0"/>
        </a:defRPr>
      </a:lvl5pPr>
      <a:lvl6pPr marL="445770" algn="l" rtl="0" fontAlgn="base">
        <a:spcBef>
          <a:spcPct val="0"/>
        </a:spcBef>
        <a:spcAft>
          <a:spcPct val="0"/>
        </a:spcAft>
        <a:defRPr sz="4875">
          <a:solidFill>
            <a:schemeClr val="tx2"/>
          </a:solidFill>
          <a:latin typeface="Calibri" pitchFamily="34" charset="0"/>
        </a:defRPr>
      </a:lvl6pPr>
      <a:lvl7pPr marL="891540" algn="l" rtl="0" fontAlgn="base">
        <a:spcBef>
          <a:spcPct val="0"/>
        </a:spcBef>
        <a:spcAft>
          <a:spcPct val="0"/>
        </a:spcAft>
        <a:defRPr sz="4875">
          <a:solidFill>
            <a:schemeClr val="tx2"/>
          </a:solidFill>
          <a:latin typeface="Calibri" pitchFamily="34" charset="0"/>
        </a:defRPr>
      </a:lvl7pPr>
      <a:lvl8pPr marL="1337310" algn="l" rtl="0" fontAlgn="base">
        <a:spcBef>
          <a:spcPct val="0"/>
        </a:spcBef>
        <a:spcAft>
          <a:spcPct val="0"/>
        </a:spcAft>
        <a:defRPr sz="4875">
          <a:solidFill>
            <a:schemeClr val="tx2"/>
          </a:solidFill>
          <a:latin typeface="Calibri" pitchFamily="34" charset="0"/>
        </a:defRPr>
      </a:lvl8pPr>
      <a:lvl9pPr marL="1783080" algn="l" rtl="0" fontAlgn="base">
        <a:spcBef>
          <a:spcPct val="0"/>
        </a:spcBef>
        <a:spcAft>
          <a:spcPct val="0"/>
        </a:spcAft>
        <a:defRPr sz="4875">
          <a:solidFill>
            <a:schemeClr val="tx2"/>
          </a:solidFill>
          <a:latin typeface="Calibri" pitchFamily="34" charset="0"/>
        </a:defRPr>
      </a:lvl9pPr>
    </p:titleStyle>
    <p:bodyStyle>
      <a:lvl1pPr marL="266224" indent="-266224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535" kern="1200">
          <a:solidFill>
            <a:schemeClr val="tx1"/>
          </a:solidFill>
          <a:latin typeface="+mn-lt"/>
          <a:ea typeface="+mn-ea"/>
          <a:cs typeface="+mn-cs"/>
        </a:defRPr>
      </a:lvl1pPr>
      <a:lvl2pPr marL="623769" indent="-239911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239911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048" kern="1200">
          <a:solidFill>
            <a:schemeClr val="tx1"/>
          </a:solidFill>
          <a:latin typeface="+mn-lt"/>
          <a:ea typeface="+mn-ea"/>
          <a:cs typeface="+mn-cs"/>
        </a:defRPr>
      </a:lvl3pPr>
      <a:lvl4pPr marL="1157764" indent="-204311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195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36" indent="-204311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1950" kern="1200">
          <a:solidFill>
            <a:schemeClr val="tx1"/>
          </a:solidFill>
          <a:latin typeface="+mn-lt"/>
          <a:ea typeface="+mn-ea"/>
          <a:cs typeface="+mn-cs"/>
        </a:defRPr>
      </a:lvl5pPr>
      <a:lvl6pPr marL="1693926" indent="-20505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1872234" indent="-178308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56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78308" algn="l" rtl="0" eaLnBrk="1" latinLnBrk="0" hangingPunct="1">
        <a:spcBef>
          <a:spcPct val="20000"/>
        </a:spcBef>
        <a:buClr>
          <a:schemeClr val="tx2"/>
        </a:buClr>
        <a:buChar char="•"/>
        <a:defRPr kumimoji="0" sz="1560" kern="1200">
          <a:solidFill>
            <a:schemeClr val="tx1"/>
          </a:solidFill>
          <a:latin typeface="+mn-lt"/>
          <a:ea typeface="+mn-ea"/>
          <a:cs typeface="+mn-cs"/>
        </a:defRPr>
      </a:lvl8pPr>
      <a:lvl9pPr marL="2407158" indent="-178308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365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373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7830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288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203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5661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383" y="-7144"/>
            <a:ext cx="11911965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9154" tIns="44577" rIns="89154" bIns="44577" anchor="t" compatLnSpc="1"/>
          <a:lstStyle/>
          <a:p>
            <a:endParaRPr lang="en-US" sz="1755" dirty="0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695950" y="-7144"/>
            <a:ext cx="619125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9154" tIns="44577" rIns="89154" bIns="44577" anchor="t" compatLnSpc="1"/>
          <a:lstStyle/>
          <a:p>
            <a:endParaRPr lang="en-US" sz="1755" dirty="0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594360" y="704088"/>
            <a:ext cx="1069848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594360" y="1935480"/>
            <a:ext cx="1069848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594360" y="6356352"/>
            <a:ext cx="277368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17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4/24/22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467100" y="6356352"/>
            <a:ext cx="435864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17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302240" y="6356352"/>
            <a:ext cx="990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7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24722" y="202408"/>
            <a:ext cx="11934713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755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755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9077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56" r:id="rId3"/>
    <p:sldLayoutId id="2147484057" r:id="rId4"/>
    <p:sldLayoutId id="2147484058" r:id="rId5"/>
    <p:sldLayoutId id="2147484059" r:id="rId6"/>
    <p:sldLayoutId id="2147484060" r:id="rId7"/>
    <p:sldLayoutId id="2147484061" r:id="rId8"/>
    <p:sldLayoutId id="2147484062" r:id="rId9"/>
    <p:sldLayoutId id="2147484063" r:id="rId10"/>
    <p:sldLayoutId id="2147484064" r:id="rId11"/>
  </p:sldLayoutIdLst>
  <p:txStyles>
    <p:titleStyle>
      <a:lvl1pPr algn="l" rtl="0" eaLnBrk="1" latinLnBrk="0" hangingPunct="1">
        <a:spcBef>
          <a:spcPct val="0"/>
        </a:spcBef>
        <a:buNone/>
        <a:defRPr kumimoji="0" sz="4875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67462" indent="-267462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535" kern="1200">
          <a:solidFill>
            <a:schemeClr val="tx1"/>
          </a:solidFill>
          <a:latin typeface="+mn-lt"/>
          <a:ea typeface="+mn-ea"/>
          <a:cs typeface="+mn-cs"/>
        </a:defRPr>
      </a:lvl1pPr>
      <a:lvl2pPr marL="624078" indent="-24071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24071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048" kern="1200">
          <a:solidFill>
            <a:schemeClr val="tx1"/>
          </a:solidFill>
          <a:latin typeface="+mn-lt"/>
          <a:ea typeface="+mn-ea"/>
          <a:cs typeface="+mn-cs"/>
        </a:defRPr>
      </a:lvl3pPr>
      <a:lvl4pPr marL="1159002" indent="-205054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195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205054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1950" kern="1200">
          <a:solidFill>
            <a:schemeClr val="tx1"/>
          </a:solidFill>
          <a:latin typeface="+mn-lt"/>
          <a:ea typeface="+mn-ea"/>
          <a:cs typeface="+mn-cs"/>
        </a:defRPr>
      </a:lvl5pPr>
      <a:lvl6pPr marL="1693926" indent="-20505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1872234" indent="-178308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56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78308" algn="l" rtl="0" eaLnBrk="1" latinLnBrk="0" hangingPunct="1">
        <a:spcBef>
          <a:spcPct val="20000"/>
        </a:spcBef>
        <a:buClr>
          <a:schemeClr val="tx2"/>
        </a:buClr>
        <a:buChar char="•"/>
        <a:defRPr kumimoji="0" sz="1560" kern="1200">
          <a:solidFill>
            <a:schemeClr val="tx1"/>
          </a:solidFill>
          <a:latin typeface="+mn-lt"/>
          <a:ea typeface="+mn-ea"/>
          <a:cs typeface="+mn-cs"/>
        </a:defRPr>
      </a:lvl8pPr>
      <a:lvl9pPr marL="2407158" indent="-178308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365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373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7830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288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203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5661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tiff"/><Relationship Id="rId4" Type="http://schemas.openxmlformats.org/officeDocument/2006/relationships/hyperlink" Target="mailto:vjthallam@gmail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28.jpeg"/><Relationship Id="rId5" Type="http://schemas.microsoft.com/office/2007/relationships/hdphoto" Target="../media/hdphoto3.wdp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31.jpe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8.xml"/><Relationship Id="rId5" Type="http://schemas.microsoft.com/office/2007/relationships/hdphoto" Target="../media/hdphoto6.wdp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6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0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1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0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3.svg"/><Relationship Id="rId7" Type="http://schemas.openxmlformats.org/officeDocument/2006/relationships/diagramColors" Target="../diagrams/colors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0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6FB3BA4-8C65-414D-93B7-FBAD6C3C8C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10000"/>
          <a:stretch/>
        </p:blipFill>
        <p:spPr>
          <a:xfrm>
            <a:off x="0" y="1137871"/>
            <a:ext cx="11887200" cy="572012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-75077" y="5943600"/>
            <a:ext cx="11962273" cy="869252"/>
          </a:xfrm>
          <a:prstGeom prst="rect">
            <a:avLst/>
          </a:prstGeom>
          <a:solidFill>
            <a:srgbClr val="00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6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1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86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82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 Vijay Kumar</a:t>
            </a:r>
          </a:p>
          <a:p>
            <a:pPr marL="0" marR="0" lvl="0" indent="0" algn="ctr" defTabSz="8692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21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Executive Vice Chairman, </a:t>
            </a:r>
            <a:r>
              <a:rPr kumimoji="0" lang="en-US" sz="1521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APRySS</a:t>
            </a:r>
            <a:r>
              <a:rPr kumimoji="0" lang="en-US" sz="1521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Ex-officio Special CS, Natural Farming, </a:t>
            </a:r>
            <a:r>
              <a:rPr kumimoji="0" lang="en-US" sz="1521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GoAP</a:t>
            </a:r>
            <a:r>
              <a:rPr kumimoji="0" lang="en-US" sz="1521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  <a:p>
            <a:pPr marL="0" marR="0" lvl="0" indent="0" algn="ctr" defTabSz="8692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21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vjthallam@gmail.com</a:t>
            </a:r>
            <a:r>
              <a:rPr kumimoji="0" lang="en-US" sz="1521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  <a:p>
            <a:pPr marL="0" marR="0" lvl="0" indent="0" algn="ctr" defTabSz="86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31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CF4EB90-9259-4DB3-96FE-5D0E04F12A13}"/>
              </a:ext>
            </a:extLst>
          </p:cNvPr>
          <p:cNvSpPr/>
          <p:nvPr/>
        </p:nvSpPr>
        <p:spPr>
          <a:xfrm>
            <a:off x="-76200" y="45148"/>
            <a:ext cx="11887200" cy="111442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1540">
              <a:defRPr/>
            </a:pPr>
            <a:r>
              <a:rPr lang="en-DE" sz="3200" b="1" dirty="0">
                <a:solidFill>
                  <a:srgbClr val="70AD47">
                    <a:lumMod val="20000"/>
                    <a:lumOff val="80000"/>
                  </a:srgbClr>
                </a:solidFill>
                <a:latin typeface="Calibri" panose="020F0502020204030204"/>
              </a:rPr>
              <a:t>APCNF – INNOVATION - PRE MONSOON DRY SOWING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C661E7-876C-8E4C-9C42-13272B14A30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876" y="5466324"/>
            <a:ext cx="1127241" cy="1275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Title 1"/>
          <p:cNvSpPr>
            <a:spLocks noGrp="1"/>
          </p:cNvSpPr>
          <p:nvPr>
            <p:ph type="ctrTitle"/>
          </p:nvPr>
        </p:nvSpPr>
        <p:spPr>
          <a:xfrm>
            <a:off x="1269121" y="308610"/>
            <a:ext cx="9854554" cy="773479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GB" sz="3510" dirty="0">
                <a:solidFill>
                  <a:schemeClr val="bg2">
                    <a:lumMod val="50000"/>
                  </a:schemeClr>
                </a:solidFill>
              </a:rPr>
              <a:t>PMDS CHAMPION FARMER, ANANTAPUR DISTRICT</a:t>
            </a:r>
            <a:endParaRPr lang="en-US" sz="351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152400" y="1125855"/>
            <a:ext cx="4800600" cy="2531745"/>
          </a:xfrm>
        </p:spPr>
        <p:txBody>
          <a:bodyPr anchor="ctr">
            <a:normAutofit fontScale="92500" lnSpcReduction="10000"/>
          </a:bodyPr>
          <a:lstStyle/>
          <a:p>
            <a:pPr algn="l"/>
            <a:endParaRPr lang="en-GB" altLang="en-US" dirty="0">
              <a:solidFill>
                <a:schemeClr val="tx1"/>
              </a:solidFill>
            </a:endParaRPr>
          </a:p>
          <a:p>
            <a:pPr algn="l"/>
            <a:r>
              <a:rPr lang="en-GB" altLang="en-US" b="1" dirty="0">
                <a:solidFill>
                  <a:schemeClr val="tx1"/>
                </a:solidFill>
              </a:rPr>
              <a:t>  </a:t>
            </a:r>
            <a:r>
              <a:rPr lang="en-GB" altLang="en-US" sz="1852" b="1" dirty="0">
                <a:solidFill>
                  <a:schemeClr val="tx1"/>
                </a:solidFill>
              </a:rPr>
              <a:t>Name                      : S.SREEDEVI</a:t>
            </a:r>
            <a:endParaRPr lang="zh-CN" altLang="en-US" sz="1852" b="1" dirty="0">
              <a:solidFill>
                <a:schemeClr val="tx1"/>
              </a:solidFill>
              <a:cs typeface="等线"/>
            </a:endParaRPr>
          </a:p>
          <a:p>
            <a:pPr algn="l"/>
            <a:r>
              <a:rPr lang="en-GB" altLang="en-US" sz="1852" b="1" dirty="0">
                <a:solidFill>
                  <a:schemeClr val="tx1"/>
                </a:solidFill>
              </a:rPr>
              <a:t>  Designation             : </a:t>
            </a:r>
            <a:r>
              <a:rPr lang="en-US" altLang="en-US" sz="1852" b="1" dirty="0">
                <a:solidFill>
                  <a:schemeClr val="tx1"/>
                </a:solidFill>
              </a:rPr>
              <a:t>CRP – farmer trainer</a:t>
            </a:r>
            <a:endParaRPr lang="zh-CN" altLang="en-US" sz="1852" b="1" dirty="0">
              <a:solidFill>
                <a:schemeClr val="tx1"/>
              </a:solidFill>
            </a:endParaRPr>
          </a:p>
          <a:p>
            <a:pPr algn="l"/>
            <a:r>
              <a:rPr lang="en-GB" altLang="en-US" sz="1852" b="1" dirty="0">
                <a:solidFill>
                  <a:schemeClr val="tx1"/>
                </a:solidFill>
              </a:rPr>
              <a:t>  Village                    :</a:t>
            </a:r>
            <a:r>
              <a:rPr lang="en-US" altLang="en-IN" sz="1852" b="1" dirty="0">
                <a:solidFill>
                  <a:schemeClr val="tx1"/>
                </a:solidFill>
              </a:rPr>
              <a:t> </a:t>
            </a:r>
            <a:r>
              <a:rPr lang="en-IN" altLang="en-IN" sz="1852" b="1" dirty="0">
                <a:solidFill>
                  <a:schemeClr val="tx1"/>
                </a:solidFill>
              </a:rPr>
              <a:t>Pesarakunta </a:t>
            </a:r>
            <a:endParaRPr lang="zh-CN" altLang="en-US" sz="1852" b="1" dirty="0">
              <a:solidFill>
                <a:schemeClr val="tx1"/>
              </a:solidFill>
            </a:endParaRPr>
          </a:p>
          <a:p>
            <a:pPr algn="l"/>
            <a:r>
              <a:rPr lang="en-GB" altLang="en-US" sz="1852" b="1" dirty="0">
                <a:solidFill>
                  <a:schemeClr val="tx1"/>
                </a:solidFill>
              </a:rPr>
              <a:t>  </a:t>
            </a:r>
            <a:r>
              <a:rPr lang="en-GB" altLang="en-US" sz="1658" b="1" dirty="0">
                <a:solidFill>
                  <a:schemeClr val="tx1"/>
                </a:solidFill>
              </a:rPr>
              <a:t>Unit/Cluster  </a:t>
            </a:r>
            <a:r>
              <a:rPr lang="en-GB" altLang="en-US" sz="1852" b="1" dirty="0">
                <a:solidFill>
                  <a:schemeClr val="tx1"/>
                </a:solidFill>
              </a:rPr>
              <a:t>            :</a:t>
            </a:r>
            <a:r>
              <a:rPr lang="en-US" altLang="en-IN" sz="1852" b="1" dirty="0">
                <a:solidFill>
                  <a:schemeClr val="tx1"/>
                </a:solidFill>
              </a:rPr>
              <a:t> </a:t>
            </a:r>
            <a:r>
              <a:rPr lang="en-IN" altLang="en-IN" sz="1852" b="1" dirty="0">
                <a:solidFill>
                  <a:schemeClr val="tx1"/>
                </a:solidFill>
              </a:rPr>
              <a:t>Hampapuram</a:t>
            </a:r>
            <a:r>
              <a:rPr lang="en-US" altLang="en-IN" sz="1852" b="1" dirty="0">
                <a:solidFill>
                  <a:schemeClr val="tx1"/>
                </a:solidFill>
              </a:rPr>
              <a:t> </a:t>
            </a:r>
            <a:endParaRPr lang="zh-CN" altLang="en-US" sz="1852" b="1" dirty="0">
              <a:solidFill>
                <a:schemeClr val="tx1"/>
              </a:solidFill>
            </a:endParaRPr>
          </a:p>
          <a:p>
            <a:pPr algn="l"/>
            <a:r>
              <a:rPr lang="en-GB" altLang="en-US" sz="1852" b="1" dirty="0">
                <a:solidFill>
                  <a:schemeClr val="tx1"/>
                </a:solidFill>
              </a:rPr>
              <a:t>  Mandal                   : </a:t>
            </a:r>
            <a:r>
              <a:rPr lang="en-IN" altLang="en-IN" sz="1852" b="1" dirty="0">
                <a:solidFill>
                  <a:schemeClr val="tx1"/>
                </a:solidFill>
              </a:rPr>
              <a:t>Rapthadu</a:t>
            </a:r>
            <a:endParaRPr lang="zh-CN" altLang="en-US" sz="1852" b="1" dirty="0">
              <a:solidFill>
                <a:schemeClr val="tx1"/>
              </a:solidFill>
            </a:endParaRPr>
          </a:p>
          <a:p>
            <a:pPr algn="l"/>
            <a:r>
              <a:rPr lang="en-GB" altLang="en-US" sz="1852" b="1" dirty="0">
                <a:solidFill>
                  <a:schemeClr val="tx1"/>
                </a:solidFill>
              </a:rPr>
              <a:t>  Division                  : </a:t>
            </a:r>
            <a:r>
              <a:rPr lang="en-IN" altLang="en-US" sz="1852" b="1" dirty="0">
                <a:solidFill>
                  <a:schemeClr val="tx1"/>
                </a:solidFill>
              </a:rPr>
              <a:t>Ananthapuramu</a:t>
            </a:r>
          </a:p>
          <a:p>
            <a:pPr algn="l"/>
            <a:endParaRPr lang="zh-CN" altLang="en-US" sz="1950" dirty="0"/>
          </a:p>
          <a:p>
            <a:endParaRPr lang="en-US" altLang="en-US" dirty="0"/>
          </a:p>
        </p:txBody>
      </p:sp>
      <p:pic>
        <p:nvPicPr>
          <p:cNvPr id="4" name="Content Placeholder 3" descr="WhatsApp Image 2022-02-24 at 4.58.28 PM (2).jpeg"/>
          <p:cNvPicPr>
            <a:picLocks noChangeAspect="1"/>
          </p:cNvPicPr>
          <p:nvPr/>
        </p:nvPicPr>
        <p:blipFill rotWithShape="1">
          <a:blip r:embed="rId3" cstate="print"/>
          <a:srcRect l="2909" r="15507"/>
          <a:stretch/>
        </p:blipFill>
        <p:spPr>
          <a:xfrm>
            <a:off x="5126356" y="1348740"/>
            <a:ext cx="5152024" cy="378904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55598" y="3747435"/>
            <a:ext cx="34104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F6FC6">
                    <a:lumMod val="5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Meet Sreedevi, an inspiration to other women in her community.</a:t>
            </a: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F6FC6">
                  <a:lumMod val="5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F6FC6">
                    <a:lumMod val="5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She is a farmer, mother, SHG member and CRP, who helps other farmers transition to Natural Farming.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0" y="5288340"/>
            <a:ext cx="6759601" cy="1569660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F6FC6">
                    <a:lumMod val="5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She practices PMDS on 1 acre of dry red soil, growing a mix of crops ranging from ground nut, castor, ladies finger, tomato and is a completely rain fed farmer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12544" y="4790747"/>
            <a:ext cx="965835" cy="360099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13.08.21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1" y="533400"/>
            <a:ext cx="10828019" cy="520065"/>
          </a:xfrm>
        </p:spPr>
        <p:txBody>
          <a:bodyPr/>
          <a:lstStyle/>
          <a:p>
            <a:r>
              <a:rPr lang="en-US" sz="3200" b="1" dirty="0"/>
              <a:t>3 Cropping seasons in rainfed lands -  a boon for rainfed farmers in semi arid areas</a:t>
            </a: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0493220E-1385-4C6B-99ED-28F408919B77}"/>
              </a:ext>
            </a:extLst>
          </p:cNvPr>
          <p:cNvGraphicFramePr/>
          <p:nvPr/>
        </p:nvGraphicFramePr>
        <p:xfrm>
          <a:off x="-297179" y="618711"/>
          <a:ext cx="12765820" cy="6153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75288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Title 1"/>
          <p:cNvSpPr>
            <a:spLocks noGrp="1"/>
          </p:cNvSpPr>
          <p:nvPr>
            <p:ph type="title"/>
          </p:nvPr>
        </p:nvSpPr>
        <p:spPr>
          <a:xfrm>
            <a:off x="2080260" y="218838"/>
            <a:ext cx="7689533" cy="535543"/>
          </a:xfrm>
          <a:solidFill>
            <a:schemeClr val="bg2"/>
          </a:solidFill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900" b="1" dirty="0"/>
              <a:t>Basic details PMDS Vegetable model</a:t>
            </a:r>
            <a:endParaRPr lang="en-US" sz="3900" b="1" dirty="0"/>
          </a:p>
        </p:txBody>
      </p:sp>
      <p:sp>
        <p:nvSpPr>
          <p:cNvPr id="1048608" name="Content Placeholder 2"/>
          <p:cNvSpPr>
            <a:spLocks noGrp="1"/>
          </p:cNvSpPr>
          <p:nvPr>
            <p:ph idx="1"/>
          </p:nvPr>
        </p:nvSpPr>
        <p:spPr>
          <a:xfrm>
            <a:off x="245497" y="877971"/>
            <a:ext cx="4838244" cy="5734337"/>
          </a:xfrm>
        </p:spPr>
        <p:txBody>
          <a:bodyPr rtlCol="0">
            <a:noAutofit/>
          </a:bodyPr>
          <a:lstStyle/>
          <a:p>
            <a:pPr marL="267462" indent="-26746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IN" sz="2400" b="1" dirty="0"/>
              <a:t>1 acre, rain fed red soil. </a:t>
            </a:r>
          </a:p>
          <a:p>
            <a:pPr marL="267462" indent="-26746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IN" altLang="zh-CN" sz="2000" dirty="0"/>
          </a:p>
          <a:p>
            <a:pPr marL="267462" indent="-26746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sz="2000" dirty="0"/>
              <a:t>Model: PMDS line sowing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GB" sz="2000" dirty="0"/>
          </a:p>
          <a:p>
            <a:pPr marL="267462" indent="-26746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altLang="zh-CN" sz="2000" dirty="0"/>
              <a:t>Used water tankers in 3 months (March, May, January) to maintain crop; 2 tankers per application – 2 mm each time </a:t>
            </a:r>
          </a:p>
          <a:p>
            <a:pPr marL="267462" indent="-26746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sz="2000" b="1" dirty="0"/>
              <a:t>Date of sowing : 6/4/2021</a:t>
            </a:r>
          </a:p>
          <a:p>
            <a:pPr marL="267462" indent="-26746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sz="2000" b="1" dirty="0"/>
              <a:t>Date of Germination: 13/4/2021</a:t>
            </a:r>
            <a:endParaRPr lang="zh-CN" altLang="en-US" sz="2000" b="1" dirty="0"/>
          </a:p>
          <a:p>
            <a:pPr marL="267462" indent="-26746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sz="2000" dirty="0"/>
              <a:t>No of types of crop seeds sown: 22</a:t>
            </a:r>
          </a:p>
          <a:p>
            <a:pPr marL="267462" indent="-26746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GB" sz="2000" dirty="0"/>
              <a:t>Mulching material used :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IN" sz="2000" dirty="0"/>
              <a:t>Groundnut </a:t>
            </a:r>
            <a:r>
              <a:rPr lang="en-US" sz="2000" dirty="0"/>
              <a:t>husk, millet crop residues</a:t>
            </a:r>
          </a:p>
          <a:p>
            <a:pPr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sz="2000" dirty="0"/>
              <a:t>Frequency of mulching: 3/Year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000" b="1" dirty="0"/>
              <a:t>Summer – March &amp; May, Rabi: October </a:t>
            </a:r>
          </a:p>
        </p:txBody>
      </p:sp>
      <p:pic>
        <p:nvPicPr>
          <p:cNvPr id="6" name="Content Placeholder 3" descr="WhatsApp Image 2022-02-24 at 4.58.22 PM.jpeg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30761" r="24180"/>
          <a:stretch/>
        </p:blipFill>
        <p:spPr bwMode="auto">
          <a:xfrm>
            <a:off x="5472612" y="1000455"/>
            <a:ext cx="5898997" cy="524148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063990" y="6252210"/>
            <a:ext cx="965835" cy="36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23.05.21</a:t>
            </a:r>
          </a:p>
        </p:txBody>
      </p:sp>
    </p:spTree>
    <p:extLst>
      <p:ext uri="{BB962C8B-B14F-4D97-AF65-F5344CB8AC3E}">
        <p14:creationId xmlns:p14="http://schemas.microsoft.com/office/powerpoint/2010/main" val="1775736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79" y="242931"/>
            <a:ext cx="7900417" cy="556026"/>
          </a:xfrm>
        </p:spPr>
        <p:txBody>
          <a:bodyPr>
            <a:normAutofit/>
          </a:bodyPr>
          <a:lstStyle/>
          <a:p>
            <a:r>
              <a:rPr lang="en-US" sz="2730" b="1" dirty="0"/>
              <a:t>Inputs - Procurement of mulch material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" t="17479" r="19364"/>
          <a:stretch/>
        </p:blipFill>
        <p:spPr bwMode="auto">
          <a:xfrm>
            <a:off x="219655" y="1179634"/>
            <a:ext cx="3148220" cy="39710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306" r="17442"/>
          <a:stretch/>
        </p:blipFill>
        <p:spPr bwMode="auto">
          <a:xfrm>
            <a:off x="3548896" y="1179635"/>
            <a:ext cx="3435337" cy="39710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937729"/>
            <a:ext cx="3268980" cy="2070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  <a:p>
            <a:pPr marL="278606" marR="0" lvl="0" indent="-278606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6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Mulch Material here:  dried millet stalk, ground nut plant remains and crop residues. </a:t>
            </a:r>
          </a:p>
          <a:p>
            <a:pPr marL="278606" marR="0" lvl="0" indent="-278606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6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  <a:p>
            <a:pPr marL="278606" marR="0" lvl="0" indent="-278606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6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Cost/ tractor load: Rs 450. Two loads used for the same. </a:t>
            </a: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18413" y="6346269"/>
            <a:ext cx="882889" cy="36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25.5.21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350B1D-4F1A-4BA8-A63E-42DFFD5C3DC6}"/>
              </a:ext>
            </a:extLst>
          </p:cNvPr>
          <p:cNvSpPr txBox="1"/>
          <p:nvPr/>
        </p:nvSpPr>
        <p:spPr>
          <a:xfrm>
            <a:off x="3584212" y="5782071"/>
            <a:ext cx="3498917" cy="900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Mulching material being spread evenly .</a:t>
            </a: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10" name="Content Placeholder 3" descr="WhatsApp Image 2022-02-24 at 4.58.30 PM (1).jpeg">
            <a:extLst>
              <a:ext uri="{FF2B5EF4-FFF2-40B4-BE49-F238E27FC236}">
                <a16:creationId xmlns:a16="http://schemas.microsoft.com/office/drawing/2014/main" id="{226F624F-00DC-42B2-8FA6-88AA7D833BA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b="32194"/>
          <a:stretch/>
        </p:blipFill>
        <p:spPr>
          <a:xfrm>
            <a:off x="7387779" y="1179634"/>
            <a:ext cx="4261267" cy="395534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6DBC726-3A1E-4C01-965F-D2D5100C7D68}"/>
              </a:ext>
            </a:extLst>
          </p:cNvPr>
          <p:cNvSpPr txBox="1"/>
          <p:nvPr/>
        </p:nvSpPr>
        <p:spPr>
          <a:xfrm>
            <a:off x="7083128" y="5249264"/>
            <a:ext cx="5753456" cy="1530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8606" marR="0" lvl="0" indent="-278606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6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Total quantity used per load – 1.5 to 2 tonnes</a:t>
            </a: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6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278606" marR="0" lvl="0" indent="-278606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6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Average total mulch used per year – 4.5 to 6 </a:t>
            </a: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6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    tonnes</a:t>
            </a: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6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278606" marR="0" lvl="0" indent="-278606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6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Mulch thickness maintained – 3 to 5 inches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2C0D620-BAA6-411F-BD02-086676B0DED3}"/>
              </a:ext>
            </a:extLst>
          </p:cNvPr>
          <p:cNvSpPr/>
          <p:nvPr/>
        </p:nvSpPr>
        <p:spPr>
          <a:xfrm>
            <a:off x="7029081" y="4432814"/>
            <a:ext cx="235068" cy="333846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7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48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1" y="11430"/>
            <a:ext cx="11315699" cy="1114425"/>
          </a:xfrm>
        </p:spPr>
        <p:txBody>
          <a:bodyPr>
            <a:normAutofit/>
          </a:bodyPr>
          <a:lstStyle/>
          <a:p>
            <a:pPr algn="ctr"/>
            <a:r>
              <a:rPr lang="en-US" sz="2730" b="1" dirty="0"/>
              <a:t>Seed pelletization : Critical part of Summer sowing, PMDS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848" y="1256919"/>
            <a:ext cx="3679220" cy="21589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7972" y="4091878"/>
            <a:ext cx="7242047" cy="26623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65847" y="3551730"/>
            <a:ext cx="3679220" cy="540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 Navdhanya seed mix, consisting of 9 pulses and legumes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59039" y="5954282"/>
            <a:ext cx="3679219" cy="85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5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58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https://www.youtube.com/watch?v=NCkeqfc2NCY&amp;t=504s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FFC5A3-A03A-46CC-BB92-E89A3E2E52DE}"/>
              </a:ext>
            </a:extLst>
          </p:cNvPr>
          <p:cNvSpPr txBox="1"/>
          <p:nvPr/>
        </p:nvSpPr>
        <p:spPr>
          <a:xfrm>
            <a:off x="768096" y="3605487"/>
            <a:ext cx="2057400" cy="362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7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pic>
        <p:nvPicPr>
          <p:cNvPr id="10" name="Content Placeholder 3">
            <a:extLst>
              <a:ext uri="{FF2B5EF4-FFF2-40B4-BE49-F238E27FC236}">
                <a16:creationId xmlns:a16="http://schemas.microsoft.com/office/drawing/2014/main" id="{2BAD7656-C4E8-4F0D-B99C-EFC0D59A2A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96" y="1261494"/>
            <a:ext cx="3517376" cy="21201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091A8F8-71E9-4934-BB4E-9FC6D2AE0166}"/>
              </a:ext>
            </a:extLst>
          </p:cNvPr>
          <p:cNvSpPr txBox="1"/>
          <p:nvPr/>
        </p:nvSpPr>
        <p:spPr>
          <a:xfrm>
            <a:off x="830595" y="3415875"/>
            <a:ext cx="3532806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56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Seed pelletization: </a:t>
            </a:r>
            <a:r>
              <a:rPr kumimoji="0" lang="en-US" sz="156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Seeds are coated with a mixture of sifted GJM, field soil, ash, lime, with sprinkling of water. </a:t>
            </a: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6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6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The resulting pellet is 10 times the size of the original seed. </a:t>
            </a: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6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6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The seed pellet protects the seed, allows for moisture retention and favorable conditions for seed germination</a:t>
            </a: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56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3B9527-D891-4190-8105-7CD6603E1EF7}"/>
              </a:ext>
            </a:extLst>
          </p:cNvPr>
          <p:cNvSpPr txBox="1"/>
          <p:nvPr/>
        </p:nvSpPr>
        <p:spPr>
          <a:xfrm>
            <a:off x="9062945" y="2523751"/>
            <a:ext cx="3032586" cy="1170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75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The image below:process of pelletization. It is a snapshot of a YouTube video which demonstrates the same.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A36E269-224D-4AD8-BCD1-49E1BAF6EF8A}"/>
              </a:ext>
            </a:extLst>
          </p:cNvPr>
          <p:cNvSpPr/>
          <p:nvPr/>
        </p:nvSpPr>
        <p:spPr>
          <a:xfrm rot="5400000">
            <a:off x="10116233" y="3641782"/>
            <a:ext cx="215195" cy="423563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7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13431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hatsApp Image 2022-02-24 at 4.58.36 PM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6948" y="1125855"/>
            <a:ext cx="10575035" cy="46062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6948" y="5919219"/>
            <a:ext cx="10575035" cy="630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Almost ready for a harvest, Sreedevi’s field looks like a mini forest, rich with multiple types of nutritious produce, in the month of May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29600" y="4876800"/>
            <a:ext cx="209740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30.5.21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28850" y="457200"/>
            <a:ext cx="5869305" cy="510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30" b="1" i="0" u="none" strike="noStrike" kern="1200" cap="none" spc="0" normalizeH="0" baseline="0" noProof="0" dirty="0">
                <a:ln>
                  <a:noFill/>
                </a:ln>
                <a:solidFill>
                  <a:srgbClr val="04617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Crop progress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hatsApp Image 2022-02-24 at 4.58.39 PM.jpe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3627" y="330447"/>
            <a:ext cx="6797541" cy="319468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159752" y="1200151"/>
            <a:ext cx="4334257" cy="1170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Overall harvest of green chilli, tomato, brinjal, field beans, radish, ladies finger on </a:t>
            </a:r>
          </a:p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25.02.22</a:t>
            </a:r>
          </a:p>
        </p:txBody>
      </p:sp>
      <p:pic>
        <p:nvPicPr>
          <p:cNvPr id="5" name="Content Placeholder 3" descr="WhatsApp Image 2022-02-24 at 4.58.41 PM.jpe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2928" y="3429000"/>
            <a:ext cx="8010144" cy="326898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8" y="304801"/>
            <a:ext cx="11411988" cy="653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B2E4A0-0649-48AB-903A-2A5A29BB3815}"/>
              </a:ext>
            </a:extLst>
          </p:cNvPr>
          <p:cNvSpPr txBox="1"/>
          <p:nvPr/>
        </p:nvSpPr>
        <p:spPr>
          <a:xfrm>
            <a:off x="5500115" y="2931795"/>
            <a:ext cx="891540" cy="362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7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6DD67-741C-994C-92E4-BAE19FDEB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6037" y="228600"/>
            <a:ext cx="9043988" cy="647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IN" sz="2400" b="1" dirty="0">
                <a:solidFill>
                  <a:srgbClr val="002060"/>
                </a:solidFill>
              </a:rPr>
              <a:t>PMDS field covered with </a:t>
            </a:r>
            <a:r>
              <a:rPr lang="en-IN" sz="2400" b="1" dirty="0" err="1">
                <a:solidFill>
                  <a:srgbClr val="002060"/>
                </a:solidFill>
              </a:rPr>
              <a:t>Castor,Redgram,Field</a:t>
            </a:r>
            <a:r>
              <a:rPr lang="en-IN" sz="2400" b="1" dirty="0">
                <a:solidFill>
                  <a:srgbClr val="002060"/>
                </a:solidFill>
              </a:rPr>
              <a:t> bean &amp; Brinjal</a:t>
            </a:r>
            <a:br>
              <a:rPr lang="en-IN" sz="2400" b="1">
                <a:solidFill>
                  <a:srgbClr val="002060"/>
                </a:solidFill>
              </a:rPr>
            </a:br>
            <a:r>
              <a:rPr lang="en-IN" sz="2400" b="1">
                <a:solidFill>
                  <a:srgbClr val="002060"/>
                </a:solidFill>
              </a:rPr>
              <a:t>17</a:t>
            </a:r>
            <a:r>
              <a:rPr lang="en-IN" sz="2400" b="1" baseline="30000">
                <a:solidFill>
                  <a:srgbClr val="002060"/>
                </a:solidFill>
              </a:rPr>
              <a:t>th</a:t>
            </a:r>
            <a:r>
              <a:rPr lang="en-IN" sz="2400" b="1">
                <a:solidFill>
                  <a:srgbClr val="002060"/>
                </a:solidFill>
              </a:rPr>
              <a:t> May 2021</a:t>
            </a:r>
            <a:endParaRPr lang="en-IN" sz="2400" b="1" dirty="0">
              <a:solidFill>
                <a:srgbClr val="002060"/>
              </a:solidFill>
            </a:endParaRPr>
          </a:p>
        </p:txBody>
      </p:sp>
      <p:pic>
        <p:nvPicPr>
          <p:cNvPr id="64514" name="Content Placeholder 3">
            <a:extLst>
              <a:ext uri="{FF2B5EF4-FFF2-40B4-BE49-F238E27FC236}">
                <a16:creationId xmlns:a16="http://schemas.microsoft.com/office/drawing/2014/main" id="{70E65655-ED40-F94B-8858-25655B640A1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0200" y="1344613"/>
            <a:ext cx="8770938" cy="4933950"/>
          </a:xfrm>
        </p:spPr>
      </p:pic>
    </p:spTree>
    <p:extLst>
      <p:ext uri="{BB962C8B-B14F-4D97-AF65-F5344CB8AC3E}">
        <p14:creationId xmlns:p14="http://schemas.microsoft.com/office/powerpoint/2010/main" val="542342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1">
            <a:extLst>
              <a:ext uri="{FF2B5EF4-FFF2-40B4-BE49-F238E27FC236}">
                <a16:creationId xmlns:a16="http://schemas.microsoft.com/office/drawing/2014/main" id="{D6372CD9-2E7C-1746-AC65-A7BB0BA95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887200" cy="12192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eaLnBrk="1" hangingPunct="1"/>
            <a:r>
              <a:rPr lang="en-IN" altLang="en-DE" sz="2800" b="1" dirty="0">
                <a:solidFill>
                  <a:srgbClr val="002060"/>
                </a:solidFill>
              </a:rPr>
              <a:t>Semi arid area – success stories - </a:t>
            </a:r>
            <a:r>
              <a:rPr lang="en-IN" altLang="en-DE" sz="2800" b="1" dirty="0" err="1">
                <a:solidFill>
                  <a:srgbClr val="002060"/>
                </a:solidFill>
              </a:rPr>
              <a:t>M.Vannuramma</a:t>
            </a:r>
            <a:r>
              <a:rPr lang="en-IN" altLang="en-DE" sz="2800" b="1" dirty="0">
                <a:solidFill>
                  <a:srgbClr val="002060"/>
                </a:solidFill>
              </a:rPr>
              <a:t> of </a:t>
            </a:r>
            <a:r>
              <a:rPr lang="en-IN" altLang="en-DE" sz="2800" b="1" dirty="0" err="1">
                <a:solidFill>
                  <a:srgbClr val="002060"/>
                </a:solidFill>
              </a:rPr>
              <a:t>Palvoi</a:t>
            </a:r>
            <a:r>
              <a:rPr lang="en-IN" altLang="en-DE" sz="2800" b="1" dirty="0">
                <a:solidFill>
                  <a:srgbClr val="002060"/>
                </a:solidFill>
              </a:rPr>
              <a:t> village, Anantapuramu  has transformed one acre of wasteland into a productive farm – she has interacted with Hon’ble P.M </a:t>
            </a:r>
            <a:endParaRPr lang="en-US" altLang="en-DE" sz="3600" dirty="0"/>
          </a:p>
        </p:txBody>
      </p:sp>
      <p:pic>
        <p:nvPicPr>
          <p:cNvPr id="71682" name="Picture 4">
            <a:extLst>
              <a:ext uri="{FF2B5EF4-FFF2-40B4-BE49-F238E27FC236}">
                <a16:creationId xmlns:a16="http://schemas.microsoft.com/office/drawing/2014/main" id="{6A06527D-1184-1A41-A33F-CFBC59D3D09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3601" y="3444875"/>
            <a:ext cx="4346575" cy="2459038"/>
          </a:xfrm>
        </p:spPr>
      </p:pic>
      <p:pic>
        <p:nvPicPr>
          <p:cNvPr id="71683" name="Picture 4">
            <a:extLst>
              <a:ext uri="{FF2B5EF4-FFF2-40B4-BE49-F238E27FC236}">
                <a16:creationId xmlns:a16="http://schemas.microsoft.com/office/drawing/2014/main" id="{A72A2845-EC8F-8749-B163-1CC02056D6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64" y="3522663"/>
            <a:ext cx="4262437" cy="239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4" name="Content Placeholder 4">
            <a:extLst>
              <a:ext uri="{FF2B5EF4-FFF2-40B4-BE49-F238E27FC236}">
                <a16:creationId xmlns:a16="http://schemas.microsoft.com/office/drawing/2014/main" id="{E86A4AB8-AFDA-5842-8D59-21F025FF8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1" y="1465264"/>
            <a:ext cx="4346575" cy="196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5" name="Picture 6">
            <a:extLst>
              <a:ext uri="{FF2B5EF4-FFF2-40B4-BE49-F238E27FC236}">
                <a16:creationId xmlns:a16="http://schemas.microsoft.com/office/drawing/2014/main" id="{64E9DA79-B6F0-C94C-BB89-74CFB1CB67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076" y="1392238"/>
            <a:ext cx="420052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CB456E-729B-FF45-80BD-97F615342EBB}"/>
              </a:ext>
            </a:extLst>
          </p:cNvPr>
          <p:cNvSpPr txBox="1"/>
          <p:nvPr/>
        </p:nvSpPr>
        <p:spPr>
          <a:xfrm>
            <a:off x="990600" y="6019800"/>
            <a:ext cx="1005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She earned an income of Rs.1,30,000 from one acre of reclaimed wasteland - in the 1st year itself </a:t>
            </a:r>
          </a:p>
        </p:txBody>
      </p:sp>
    </p:spTree>
    <p:extLst>
      <p:ext uri="{BB962C8B-B14F-4D97-AF65-F5344CB8AC3E}">
        <p14:creationId xmlns:p14="http://schemas.microsoft.com/office/powerpoint/2010/main" val="3057206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4E7AC3C-36F8-4D47-BC76-216C9CAF62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3795" y="1382509"/>
            <a:ext cx="5627040" cy="369776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712AFBF-C4CE-A140-812D-4CAB12E5617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1886470" cy="1382509"/>
          </a:xfrm>
          <a:prstGeom prst="rect">
            <a:avLst/>
          </a:prstGeom>
          <a:solidFill>
            <a:srgbClr val="385723">
              <a:alpha val="78824"/>
            </a:srgbClr>
          </a:solidFill>
        </p:spPr>
        <p:txBody>
          <a:bodyPr vert="horz" lIns="89142" tIns="44571" rIns="89142" bIns="4457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89154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algn="l" defTabSz="89154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APCNF - Farming in harmony with nature – for people and for the planet </a:t>
            </a:r>
          </a:p>
          <a:p>
            <a:pPr marL="0" marR="0" lvl="0" indent="0" algn="l" defTabSz="89154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j-ea"/>
                <a:cs typeface="+mj-cs"/>
              </a:rPr>
              <a:t>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46F785-C231-7E44-9700-75B283BB737C}"/>
              </a:ext>
            </a:extLst>
          </p:cNvPr>
          <p:cNvSpPr/>
          <p:nvPr/>
        </p:nvSpPr>
        <p:spPr>
          <a:xfrm>
            <a:off x="84335" y="5412479"/>
            <a:ext cx="11802135" cy="1437317"/>
          </a:xfrm>
          <a:prstGeom prst="rect">
            <a:avLst/>
          </a:prstGeom>
          <a:solidFill>
            <a:srgbClr val="11631F"/>
          </a:solidFill>
        </p:spPr>
        <p:txBody>
          <a:bodyPr wrap="square">
            <a:spAutoFit/>
          </a:bodyPr>
          <a:lstStyle/>
          <a:p>
            <a:pPr marL="0" marR="0" lvl="0" indent="0" algn="just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4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rPr>
              <a:t>What is Natural farming ? It  is a </a:t>
            </a:r>
            <a:r>
              <a:rPr kumimoji="0" lang="en-US" sz="234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rPr>
              <a:t>holistic land management practice that leverages the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rPr>
              <a:t>power of photosynthesis </a:t>
            </a:r>
            <a:r>
              <a:rPr kumimoji="0" lang="en-US" sz="234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rPr>
              <a:t>in plants to close the carbon cycle, and build soil health, crop resilience and nutrient density.</a:t>
            </a:r>
          </a:p>
        </p:txBody>
      </p:sp>
    </p:spTree>
    <p:extLst>
      <p:ext uri="{BB962C8B-B14F-4D97-AF65-F5344CB8AC3E}">
        <p14:creationId xmlns:p14="http://schemas.microsoft.com/office/powerpoint/2010/main" val="5858914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>
            <a:extLst>
              <a:ext uri="{FF2B5EF4-FFF2-40B4-BE49-F238E27FC236}">
                <a16:creationId xmlns:a16="http://schemas.microsoft.com/office/drawing/2014/main" id="{77BB9328-2804-464C-AB82-21B902FF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7" t="5556"/>
          <a:stretch>
            <a:fillRect/>
          </a:stretch>
        </p:blipFill>
        <p:spPr bwMode="auto">
          <a:xfrm>
            <a:off x="2133600" y="838200"/>
            <a:ext cx="4914900" cy="572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96E650A-8924-AD42-B479-8ADF19C66F43}"/>
              </a:ext>
            </a:extLst>
          </p:cNvPr>
          <p:cNvSpPr txBox="1"/>
          <p:nvPr/>
        </p:nvSpPr>
        <p:spPr>
          <a:xfrm>
            <a:off x="7620000" y="1752600"/>
            <a:ext cx="3657600" cy="48936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Anantapuramu - Dryland agriculture – tree crops in poor soils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Surendra Reddy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He cultivates on salty, alkaline soil.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Thanks to using bio inoculants and letting nature take over, he now has a productive, high yielding field</a:t>
            </a:r>
          </a:p>
        </p:txBody>
      </p:sp>
    </p:spTree>
    <p:extLst>
      <p:ext uri="{BB962C8B-B14F-4D97-AF65-F5344CB8AC3E}">
        <p14:creationId xmlns:p14="http://schemas.microsoft.com/office/powerpoint/2010/main" val="4166277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2">
            <a:extLst>
              <a:ext uri="{FF2B5EF4-FFF2-40B4-BE49-F238E27FC236}">
                <a16:creationId xmlns:a16="http://schemas.microsoft.com/office/drawing/2014/main" id="{24410321-D213-A94E-A814-B8052EE80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6" y="801689"/>
            <a:ext cx="4486275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2" name="Picture 6">
            <a:extLst>
              <a:ext uri="{FF2B5EF4-FFF2-40B4-BE49-F238E27FC236}">
                <a16:creationId xmlns:a16="http://schemas.microsoft.com/office/drawing/2014/main" id="{14D0CBD0-BBA1-3F46-8C71-F8093BAEE6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3590926"/>
            <a:ext cx="457200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10">
            <a:extLst>
              <a:ext uri="{FF2B5EF4-FFF2-40B4-BE49-F238E27FC236}">
                <a16:creationId xmlns:a16="http://schemas.microsoft.com/office/drawing/2014/main" id="{A192E28A-C914-D746-9539-4D8187ED46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764" y="835025"/>
            <a:ext cx="4541837" cy="271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12">
            <a:extLst>
              <a:ext uri="{FF2B5EF4-FFF2-40B4-BE49-F238E27FC236}">
                <a16:creationId xmlns:a16="http://schemas.microsoft.com/office/drawing/2014/main" id="{EAA1FE55-54CD-704D-824E-E80C6B09D2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763" y="3590926"/>
            <a:ext cx="457200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B7896E9-E2D1-194D-91E9-CAFFA38486BF}"/>
              </a:ext>
            </a:extLst>
          </p:cNvPr>
          <p:cNvSpPr txBox="1"/>
          <p:nvPr/>
        </p:nvSpPr>
        <p:spPr>
          <a:xfrm>
            <a:off x="1752600" y="152400"/>
            <a:ext cx="838200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Agro biodiversity of crops on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Surendra’s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field</a:t>
            </a:r>
          </a:p>
        </p:txBody>
      </p:sp>
    </p:spTree>
    <p:extLst>
      <p:ext uri="{BB962C8B-B14F-4D97-AF65-F5344CB8AC3E}">
        <p14:creationId xmlns:p14="http://schemas.microsoft.com/office/powerpoint/2010/main" val="40869342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065DB-673C-8145-8B34-8C92EAD18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334" y="112703"/>
            <a:ext cx="11802865" cy="898112"/>
          </a:xfrm>
          <a:solidFill>
            <a:schemeClr val="tx1"/>
          </a:solidFill>
        </p:spPr>
        <p:txBody>
          <a:bodyPr>
            <a:noAutofit/>
          </a:bodyPr>
          <a:lstStyle/>
          <a:p>
            <a:r>
              <a:rPr lang="en-IN" sz="3120" b="1" dirty="0">
                <a:solidFill>
                  <a:schemeClr val="bg1"/>
                </a:solidFill>
                <a:latin typeface="+mn-lt"/>
              </a:rPr>
              <a:t>Impacts of 365 DGC in Anantapuramu </a:t>
            </a:r>
            <a:endParaRPr lang="en-US" sz="312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D1E3234-FE8B-A141-A4DD-35E45529E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367" y="1600202"/>
            <a:ext cx="10149833" cy="452596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DE" dirty="0"/>
              <a:t>Farmers are getting incomes, on a monthly basis through out the year, from semi arid, rainfed lands. </a:t>
            </a:r>
          </a:p>
          <a:p>
            <a:pPr marL="514350" indent="-514350">
              <a:buFont typeface="+mj-lt"/>
              <a:buAutoNum type="arabicPeriod"/>
            </a:pPr>
            <a:r>
              <a:rPr lang="en-DE" dirty="0"/>
              <a:t>They are getting around Rs.100,000 lakh per acre net income from these rainfed lands. </a:t>
            </a:r>
          </a:p>
          <a:p>
            <a:pPr marL="514350" indent="-514350">
              <a:buFont typeface="+mj-lt"/>
              <a:buAutoNum type="arabicPeriod"/>
            </a:pPr>
            <a:r>
              <a:rPr lang="en-DE" dirty="0"/>
              <a:t>This is 3 to 5 times higher than when they were practising conventional agriculture. </a:t>
            </a:r>
          </a:p>
          <a:p>
            <a:pPr marL="514350" indent="-514350">
              <a:buFont typeface="+mj-lt"/>
              <a:buAutoNum type="arabicPeriod"/>
            </a:pPr>
            <a:r>
              <a:rPr lang="en-DE" dirty="0"/>
              <a:t>They are able to restore degraded lands and lands which were fallow for more than 5 years</a:t>
            </a:r>
          </a:p>
          <a:p>
            <a:pPr marL="514350" indent="-514350">
              <a:buFont typeface="+mj-lt"/>
              <a:buAutoNum type="arabicPeriod"/>
            </a:pPr>
            <a:r>
              <a:rPr lang="en-DE" dirty="0"/>
              <a:t>There is no migration on account of crop failures</a:t>
            </a:r>
          </a:p>
        </p:txBody>
      </p:sp>
    </p:spTree>
    <p:extLst>
      <p:ext uri="{BB962C8B-B14F-4D97-AF65-F5344CB8AC3E}">
        <p14:creationId xmlns:p14="http://schemas.microsoft.com/office/powerpoint/2010/main" val="39745619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84470" y="1662561"/>
            <a:ext cx="0" cy="3527107"/>
          </a:xfrm>
          <a:custGeom>
            <a:avLst/>
            <a:gdLst/>
            <a:ahLst/>
            <a:cxnLst/>
            <a:rect l="l" t="t" r="r" b="b"/>
            <a:pathLst>
              <a:path h="3710304">
                <a:moveTo>
                  <a:pt x="0" y="0"/>
                </a:moveTo>
                <a:lnTo>
                  <a:pt x="1" y="3710232"/>
                </a:lnTo>
              </a:path>
            </a:pathLst>
          </a:custGeom>
          <a:ln w="1905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86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11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2782" y="177371"/>
            <a:ext cx="8032125" cy="916336"/>
          </a:xfrm>
          <a:custGeom>
            <a:avLst/>
            <a:gdLst/>
            <a:ahLst/>
            <a:cxnLst/>
            <a:rect l="l" t="t" r="r" b="b"/>
            <a:pathLst>
              <a:path w="8449310" h="963930">
                <a:moveTo>
                  <a:pt x="8448851" y="0"/>
                </a:moveTo>
                <a:lnTo>
                  <a:pt x="0" y="0"/>
                </a:lnTo>
                <a:lnTo>
                  <a:pt x="0" y="963663"/>
                </a:lnTo>
                <a:lnTo>
                  <a:pt x="8448851" y="963663"/>
                </a:lnTo>
                <a:lnTo>
                  <a:pt x="8448851" y="0"/>
                </a:lnTo>
                <a:close/>
              </a:path>
            </a:pathLst>
          </a:custGeom>
          <a:solidFill>
            <a:srgbClr val="548235">
              <a:alpha val="78819"/>
            </a:srgbClr>
          </a:solidFill>
        </p:spPr>
        <p:txBody>
          <a:bodyPr wrap="square" lIns="0" tIns="0" rIns="0" bIns="0" rtlCol="0"/>
          <a:lstStyle/>
          <a:p>
            <a:pPr marL="0" marR="0" lvl="0" indent="0" algn="l" defTabSz="86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11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22442" y="213939"/>
            <a:ext cx="7157064" cy="776661"/>
          </a:xfrm>
          <a:prstGeom prst="rect">
            <a:avLst/>
          </a:prstGeom>
        </p:spPr>
        <p:txBody>
          <a:bodyPr vert="horz" wrap="square" lIns="0" tIns="57950" rIns="0" bIns="0" rtlCol="0" anchor="ctr">
            <a:spAutoFit/>
          </a:bodyPr>
          <a:lstStyle/>
          <a:p>
            <a:pPr marL="2357241" marR="4829" indent="-2345772">
              <a:lnSpc>
                <a:spcPts val="2757"/>
              </a:lnSpc>
              <a:spcBef>
                <a:spcPts val="456"/>
              </a:spcBef>
            </a:pPr>
            <a:r>
              <a:rPr lang="en-US" sz="2567" spc="-48" dirty="0">
                <a:solidFill>
                  <a:srgbClr val="FFFFFF"/>
                </a:solidFill>
                <a:latin typeface="Calibri"/>
                <a:cs typeface="Calibri"/>
              </a:rPr>
              <a:t>Bringing into cultivation </a:t>
            </a:r>
            <a:r>
              <a:rPr sz="2567" spc="-48" dirty="0">
                <a:solidFill>
                  <a:srgbClr val="FFFFFF"/>
                </a:solidFill>
                <a:latin typeface="Calibri"/>
                <a:cs typeface="Calibri"/>
              </a:rPr>
              <a:t>Vast </a:t>
            </a:r>
            <a:r>
              <a:rPr sz="2567" spc="-15" dirty="0">
                <a:solidFill>
                  <a:srgbClr val="FFFFFF"/>
                </a:solidFill>
                <a:latin typeface="Calibri"/>
                <a:cs typeface="Calibri"/>
              </a:rPr>
              <a:t>areas </a:t>
            </a:r>
            <a:r>
              <a:rPr sz="2567" dirty="0">
                <a:solidFill>
                  <a:srgbClr val="FFFFFF"/>
                </a:solidFill>
                <a:latin typeface="Calibri"/>
                <a:cs typeface="Calibri"/>
              </a:rPr>
              <a:t>of </a:t>
            </a:r>
            <a:r>
              <a:rPr sz="2567" spc="-15" dirty="0">
                <a:solidFill>
                  <a:srgbClr val="FFFFFF"/>
                </a:solidFill>
                <a:latin typeface="Calibri"/>
                <a:cs typeface="Calibri"/>
              </a:rPr>
              <a:t>arable </a:t>
            </a:r>
            <a:r>
              <a:rPr sz="2567" spc="-5" dirty="0">
                <a:solidFill>
                  <a:srgbClr val="FFFFFF"/>
                </a:solidFill>
                <a:latin typeface="Calibri"/>
                <a:cs typeface="Calibri"/>
              </a:rPr>
              <a:t>lands </a:t>
            </a:r>
            <a:r>
              <a:rPr sz="2567" spc="-20" dirty="0">
                <a:solidFill>
                  <a:srgbClr val="FFFFFF"/>
                </a:solidFill>
                <a:latin typeface="Calibri"/>
                <a:cs typeface="Calibri"/>
              </a:rPr>
              <a:t>are </a:t>
            </a:r>
            <a:r>
              <a:rPr sz="2567" spc="-15" dirty="0">
                <a:solidFill>
                  <a:srgbClr val="FFFFFF"/>
                </a:solidFill>
                <a:latin typeface="Calibri"/>
                <a:cs typeface="Calibri"/>
              </a:rPr>
              <a:t>fallow </a:t>
            </a:r>
            <a:r>
              <a:rPr sz="2567" spc="-10" dirty="0">
                <a:solidFill>
                  <a:srgbClr val="FFFFFF"/>
                </a:solidFill>
                <a:latin typeface="Calibri"/>
                <a:cs typeface="Calibri"/>
              </a:rPr>
              <a:t>(2017 </a:t>
            </a:r>
            <a:r>
              <a:rPr sz="2567" dirty="0">
                <a:solidFill>
                  <a:srgbClr val="FFFFFF"/>
                </a:solidFill>
                <a:latin typeface="Calibri"/>
                <a:cs typeface="Calibri"/>
              </a:rPr>
              <a:t>– </a:t>
            </a:r>
            <a:r>
              <a:rPr sz="2567" spc="-10" dirty="0">
                <a:solidFill>
                  <a:srgbClr val="FFFFFF"/>
                </a:solidFill>
                <a:latin typeface="Calibri"/>
                <a:cs typeface="Calibri"/>
              </a:rPr>
              <a:t>18) </a:t>
            </a:r>
            <a:endParaRPr sz="2567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264658" y="177371"/>
            <a:ext cx="3473987" cy="916336"/>
          </a:xfrm>
          <a:custGeom>
            <a:avLst/>
            <a:gdLst/>
            <a:ahLst/>
            <a:cxnLst/>
            <a:rect l="l" t="t" r="r" b="b"/>
            <a:pathLst>
              <a:path w="3654425" h="963930">
                <a:moveTo>
                  <a:pt x="3654386" y="0"/>
                </a:moveTo>
                <a:lnTo>
                  <a:pt x="0" y="0"/>
                </a:lnTo>
                <a:lnTo>
                  <a:pt x="0" y="963663"/>
                </a:lnTo>
                <a:lnTo>
                  <a:pt x="3654386" y="963663"/>
                </a:lnTo>
                <a:lnTo>
                  <a:pt x="3654386" y="0"/>
                </a:lnTo>
                <a:close/>
              </a:path>
            </a:pathLst>
          </a:custGeom>
          <a:solidFill>
            <a:srgbClr val="385723">
              <a:alpha val="78819"/>
            </a:srgbClr>
          </a:solidFill>
        </p:spPr>
        <p:txBody>
          <a:bodyPr wrap="square" lIns="0" tIns="0" rIns="0" bIns="0" rtlCol="0"/>
          <a:lstStyle/>
          <a:p>
            <a:pPr marL="0" marR="0" lvl="0" indent="0" algn="l" defTabSz="86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11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388119" y="305006"/>
            <a:ext cx="3227699" cy="421803"/>
          </a:xfrm>
          <a:prstGeom prst="rect">
            <a:avLst/>
          </a:prstGeom>
        </p:spPr>
        <p:txBody>
          <a:bodyPr vert="horz" wrap="square" lIns="0" tIns="12073" rIns="0" bIns="0" rtlCol="0">
            <a:spAutoFit/>
          </a:bodyPr>
          <a:lstStyle/>
          <a:p>
            <a:pPr marL="12073" marR="0" lvl="0" indent="0" algn="l" defTabSz="869252" rtl="0" eaLnBrk="1" fontAlgn="auto" latinLnBrk="0" hangingPunct="1">
              <a:lnSpc>
                <a:spcPct val="100000"/>
              </a:lnSpc>
              <a:spcBef>
                <a:spcPts val="9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662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The </a:t>
            </a:r>
            <a:r>
              <a:rPr kumimoji="0" lang="en-IN" sz="2662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APCNF</a:t>
            </a:r>
            <a:r>
              <a:rPr kumimoji="0" sz="2662" b="0" i="0" u="none" strike="noStrike" kern="1200" cap="none" spc="-9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2662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Promise</a:t>
            </a:r>
            <a:endParaRPr kumimoji="0" sz="266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8326182" y="1237363"/>
            <a:ext cx="3348429" cy="634433"/>
            <a:chOff x="8602332" y="1123530"/>
            <a:chExt cx="3522345" cy="667385"/>
          </a:xfrm>
        </p:grpSpPr>
        <p:sp>
          <p:nvSpPr>
            <p:cNvPr id="9" name="object 9"/>
            <p:cNvSpPr/>
            <p:nvPr/>
          </p:nvSpPr>
          <p:spPr>
            <a:xfrm>
              <a:off x="8602332" y="1123530"/>
              <a:ext cx="111760" cy="667385"/>
            </a:xfrm>
            <a:custGeom>
              <a:avLst/>
              <a:gdLst/>
              <a:ahLst/>
              <a:cxnLst/>
              <a:rect l="l" t="t" r="r" b="b"/>
              <a:pathLst>
                <a:path w="111759" h="667385">
                  <a:moveTo>
                    <a:pt x="111137" y="0"/>
                  </a:moveTo>
                  <a:lnTo>
                    <a:pt x="0" y="0"/>
                  </a:lnTo>
                  <a:lnTo>
                    <a:pt x="0" y="667169"/>
                  </a:lnTo>
                  <a:lnTo>
                    <a:pt x="111137" y="667169"/>
                  </a:lnTo>
                  <a:lnTo>
                    <a:pt x="111137" y="0"/>
                  </a:lnTo>
                  <a:close/>
                </a:path>
              </a:pathLst>
            </a:custGeom>
            <a:solidFill>
              <a:srgbClr val="385723">
                <a:alpha val="78819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algn="l" defTabSz="86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1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8747519" y="1123530"/>
              <a:ext cx="3376929" cy="667385"/>
            </a:xfrm>
            <a:custGeom>
              <a:avLst/>
              <a:gdLst/>
              <a:ahLst/>
              <a:cxnLst/>
              <a:rect l="l" t="t" r="r" b="b"/>
              <a:pathLst>
                <a:path w="3376929" h="667385">
                  <a:moveTo>
                    <a:pt x="3376739" y="333578"/>
                  </a:moveTo>
                  <a:lnTo>
                    <a:pt x="3373666" y="284289"/>
                  </a:lnTo>
                  <a:lnTo>
                    <a:pt x="3364763" y="237248"/>
                  </a:lnTo>
                  <a:lnTo>
                    <a:pt x="3350450" y="192963"/>
                  </a:lnTo>
                  <a:lnTo>
                    <a:pt x="3331159" y="151955"/>
                  </a:lnTo>
                  <a:lnTo>
                    <a:pt x="3307359" y="114731"/>
                  </a:lnTo>
                  <a:lnTo>
                    <a:pt x="3279457" y="81826"/>
                  </a:lnTo>
                  <a:lnTo>
                    <a:pt x="3247898" y="53746"/>
                  </a:lnTo>
                  <a:lnTo>
                    <a:pt x="3213125" y="31013"/>
                  </a:lnTo>
                  <a:lnTo>
                    <a:pt x="3175571" y="14135"/>
                  </a:lnTo>
                  <a:lnTo>
                    <a:pt x="3135680" y="3619"/>
                  </a:lnTo>
                  <a:lnTo>
                    <a:pt x="3093885" y="0"/>
                  </a:lnTo>
                  <a:lnTo>
                    <a:pt x="2956204" y="0"/>
                  </a:lnTo>
                  <a:lnTo>
                    <a:pt x="2811018" y="0"/>
                  </a:lnTo>
                  <a:lnTo>
                    <a:pt x="0" y="0"/>
                  </a:lnTo>
                  <a:lnTo>
                    <a:pt x="0" y="667169"/>
                  </a:lnTo>
                  <a:lnTo>
                    <a:pt x="2811018" y="667169"/>
                  </a:lnTo>
                  <a:lnTo>
                    <a:pt x="2956204" y="667169"/>
                  </a:lnTo>
                  <a:lnTo>
                    <a:pt x="3093885" y="667169"/>
                  </a:lnTo>
                  <a:lnTo>
                    <a:pt x="3135680" y="663562"/>
                  </a:lnTo>
                  <a:lnTo>
                    <a:pt x="3175571" y="653046"/>
                  </a:lnTo>
                  <a:lnTo>
                    <a:pt x="3213125" y="636168"/>
                  </a:lnTo>
                  <a:lnTo>
                    <a:pt x="3247898" y="613435"/>
                  </a:lnTo>
                  <a:lnTo>
                    <a:pt x="3279457" y="585355"/>
                  </a:lnTo>
                  <a:lnTo>
                    <a:pt x="3307359" y="552450"/>
                  </a:lnTo>
                  <a:lnTo>
                    <a:pt x="3331159" y="515226"/>
                  </a:lnTo>
                  <a:lnTo>
                    <a:pt x="3350450" y="474218"/>
                  </a:lnTo>
                  <a:lnTo>
                    <a:pt x="3364763" y="429933"/>
                  </a:lnTo>
                  <a:lnTo>
                    <a:pt x="3373666" y="382879"/>
                  </a:lnTo>
                  <a:lnTo>
                    <a:pt x="3376739" y="333578"/>
                  </a:lnTo>
                  <a:close/>
                </a:path>
              </a:pathLst>
            </a:custGeom>
            <a:solidFill>
              <a:srgbClr val="627B52"/>
            </a:solidFill>
          </p:spPr>
          <p:txBody>
            <a:bodyPr wrap="square" lIns="0" tIns="0" rIns="0" bIns="0" rtlCol="0"/>
            <a:lstStyle/>
            <a:p>
              <a:pPr marL="0" marR="0" lvl="0" indent="0" algn="l" defTabSz="86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1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8323900" y="2075045"/>
            <a:ext cx="3414830" cy="1011108"/>
            <a:chOff x="8599931" y="2004720"/>
            <a:chExt cx="3592195" cy="1063625"/>
          </a:xfrm>
        </p:grpSpPr>
        <p:sp>
          <p:nvSpPr>
            <p:cNvPr id="12" name="object 12"/>
            <p:cNvSpPr/>
            <p:nvPr/>
          </p:nvSpPr>
          <p:spPr>
            <a:xfrm>
              <a:off x="8599931" y="2004720"/>
              <a:ext cx="116205" cy="1063625"/>
            </a:xfrm>
            <a:custGeom>
              <a:avLst/>
              <a:gdLst/>
              <a:ahLst/>
              <a:cxnLst/>
              <a:rect l="l" t="t" r="r" b="b"/>
              <a:pathLst>
                <a:path w="116204" h="1063625">
                  <a:moveTo>
                    <a:pt x="115722" y="0"/>
                  </a:moveTo>
                  <a:lnTo>
                    <a:pt x="0" y="0"/>
                  </a:lnTo>
                  <a:lnTo>
                    <a:pt x="0" y="1063155"/>
                  </a:lnTo>
                  <a:lnTo>
                    <a:pt x="115722" y="1063155"/>
                  </a:lnTo>
                  <a:lnTo>
                    <a:pt x="115722" y="0"/>
                  </a:lnTo>
                  <a:close/>
                </a:path>
              </a:pathLst>
            </a:custGeom>
            <a:solidFill>
              <a:srgbClr val="385723">
                <a:alpha val="78819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algn="l" defTabSz="86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1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8750223" y="2008542"/>
              <a:ext cx="3442335" cy="1057910"/>
            </a:xfrm>
            <a:custGeom>
              <a:avLst/>
              <a:gdLst/>
              <a:ahLst/>
              <a:cxnLst/>
              <a:rect l="l" t="t" r="r" b="b"/>
              <a:pathLst>
                <a:path w="3442334" h="1057910">
                  <a:moveTo>
                    <a:pt x="3441763" y="528561"/>
                  </a:moveTo>
                  <a:lnTo>
                    <a:pt x="3439820" y="466928"/>
                  </a:lnTo>
                  <a:lnTo>
                    <a:pt x="3434143" y="407365"/>
                  </a:lnTo>
                  <a:lnTo>
                    <a:pt x="3424948" y="350304"/>
                  </a:lnTo>
                  <a:lnTo>
                    <a:pt x="3412452" y="296113"/>
                  </a:lnTo>
                  <a:lnTo>
                    <a:pt x="3396869" y="245211"/>
                  </a:lnTo>
                  <a:lnTo>
                    <a:pt x="3378416" y="197980"/>
                  </a:lnTo>
                  <a:lnTo>
                    <a:pt x="3357308" y="154813"/>
                  </a:lnTo>
                  <a:lnTo>
                    <a:pt x="3333775" y="116128"/>
                  </a:lnTo>
                  <a:lnTo>
                    <a:pt x="3308007" y="82296"/>
                  </a:lnTo>
                  <a:lnTo>
                    <a:pt x="3280245" y="53733"/>
                  </a:lnTo>
                  <a:lnTo>
                    <a:pt x="3219551" y="13970"/>
                  </a:lnTo>
                  <a:lnTo>
                    <a:pt x="3153460" y="0"/>
                  </a:lnTo>
                  <a:lnTo>
                    <a:pt x="2865170" y="0"/>
                  </a:lnTo>
                  <a:lnTo>
                    <a:pt x="2865170" y="431"/>
                  </a:lnTo>
                  <a:lnTo>
                    <a:pt x="0" y="431"/>
                  </a:lnTo>
                  <a:lnTo>
                    <a:pt x="0" y="1057567"/>
                  </a:lnTo>
                  <a:lnTo>
                    <a:pt x="3024327" y="1057567"/>
                  </a:lnTo>
                  <a:lnTo>
                    <a:pt x="3024327" y="1057122"/>
                  </a:lnTo>
                  <a:lnTo>
                    <a:pt x="3153460" y="1057122"/>
                  </a:lnTo>
                  <a:lnTo>
                    <a:pt x="3219564" y="1043165"/>
                  </a:lnTo>
                  <a:lnTo>
                    <a:pt x="3280245" y="1003401"/>
                  </a:lnTo>
                  <a:lnTo>
                    <a:pt x="3308007" y="974839"/>
                  </a:lnTo>
                  <a:lnTo>
                    <a:pt x="3333775" y="941006"/>
                  </a:lnTo>
                  <a:lnTo>
                    <a:pt x="3357308" y="902322"/>
                  </a:lnTo>
                  <a:lnTo>
                    <a:pt x="3378416" y="859155"/>
                  </a:lnTo>
                  <a:lnTo>
                    <a:pt x="3396869" y="811923"/>
                  </a:lnTo>
                  <a:lnTo>
                    <a:pt x="3412452" y="761022"/>
                  </a:lnTo>
                  <a:lnTo>
                    <a:pt x="3424948" y="706831"/>
                  </a:lnTo>
                  <a:lnTo>
                    <a:pt x="3434143" y="649757"/>
                  </a:lnTo>
                  <a:lnTo>
                    <a:pt x="3439820" y="590207"/>
                  </a:lnTo>
                  <a:lnTo>
                    <a:pt x="3441763" y="528561"/>
                  </a:lnTo>
                  <a:close/>
                </a:path>
              </a:pathLst>
            </a:custGeom>
            <a:solidFill>
              <a:srgbClr val="627B52"/>
            </a:solidFill>
          </p:spPr>
          <p:txBody>
            <a:bodyPr wrap="square" lIns="0" tIns="0" rIns="0" bIns="0" rtlCol="0"/>
            <a:lstStyle/>
            <a:p>
              <a:pPr marL="0" marR="0" lvl="0" indent="0" algn="l" defTabSz="86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1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8323900" y="3299035"/>
            <a:ext cx="3348429" cy="634433"/>
            <a:chOff x="8599931" y="3292284"/>
            <a:chExt cx="3522345" cy="667385"/>
          </a:xfrm>
        </p:grpSpPr>
        <p:sp>
          <p:nvSpPr>
            <p:cNvPr id="15" name="object 15"/>
            <p:cNvSpPr/>
            <p:nvPr/>
          </p:nvSpPr>
          <p:spPr>
            <a:xfrm>
              <a:off x="8599931" y="3292284"/>
              <a:ext cx="111125" cy="667385"/>
            </a:xfrm>
            <a:custGeom>
              <a:avLst/>
              <a:gdLst/>
              <a:ahLst/>
              <a:cxnLst/>
              <a:rect l="l" t="t" r="r" b="b"/>
              <a:pathLst>
                <a:path w="111125" h="667385">
                  <a:moveTo>
                    <a:pt x="111125" y="0"/>
                  </a:moveTo>
                  <a:lnTo>
                    <a:pt x="0" y="0"/>
                  </a:lnTo>
                  <a:lnTo>
                    <a:pt x="0" y="667169"/>
                  </a:lnTo>
                  <a:lnTo>
                    <a:pt x="111125" y="667169"/>
                  </a:lnTo>
                  <a:lnTo>
                    <a:pt x="111125" y="0"/>
                  </a:lnTo>
                  <a:close/>
                </a:path>
              </a:pathLst>
            </a:custGeom>
            <a:solidFill>
              <a:srgbClr val="385723">
                <a:alpha val="78819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algn="l" defTabSz="86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1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8750223" y="3292284"/>
              <a:ext cx="3371850" cy="667385"/>
            </a:xfrm>
            <a:custGeom>
              <a:avLst/>
              <a:gdLst/>
              <a:ahLst/>
              <a:cxnLst/>
              <a:rect l="l" t="t" r="r" b="b"/>
              <a:pathLst>
                <a:path w="3371850" h="667385">
                  <a:moveTo>
                    <a:pt x="3371634" y="333590"/>
                  </a:moveTo>
                  <a:lnTo>
                    <a:pt x="3368560" y="284302"/>
                  </a:lnTo>
                  <a:lnTo>
                    <a:pt x="3359645" y="237248"/>
                  </a:lnTo>
                  <a:lnTo>
                    <a:pt x="3345332" y="192963"/>
                  </a:lnTo>
                  <a:lnTo>
                    <a:pt x="3326053" y="151955"/>
                  </a:lnTo>
                  <a:lnTo>
                    <a:pt x="3302241" y="114731"/>
                  </a:lnTo>
                  <a:lnTo>
                    <a:pt x="3274339" y="81826"/>
                  </a:lnTo>
                  <a:lnTo>
                    <a:pt x="3242792" y="53746"/>
                  </a:lnTo>
                  <a:lnTo>
                    <a:pt x="3208020" y="31013"/>
                  </a:lnTo>
                  <a:lnTo>
                    <a:pt x="3170466" y="14135"/>
                  </a:lnTo>
                  <a:lnTo>
                    <a:pt x="3130575" y="3619"/>
                  </a:lnTo>
                  <a:lnTo>
                    <a:pt x="3088779" y="0"/>
                  </a:lnTo>
                  <a:lnTo>
                    <a:pt x="2951099" y="0"/>
                  </a:lnTo>
                  <a:lnTo>
                    <a:pt x="2805912" y="0"/>
                  </a:lnTo>
                  <a:lnTo>
                    <a:pt x="0" y="0"/>
                  </a:lnTo>
                  <a:lnTo>
                    <a:pt x="0" y="667169"/>
                  </a:lnTo>
                  <a:lnTo>
                    <a:pt x="2805912" y="667169"/>
                  </a:lnTo>
                  <a:lnTo>
                    <a:pt x="2951099" y="667169"/>
                  </a:lnTo>
                  <a:lnTo>
                    <a:pt x="3088779" y="667169"/>
                  </a:lnTo>
                  <a:lnTo>
                    <a:pt x="3130575" y="663562"/>
                  </a:lnTo>
                  <a:lnTo>
                    <a:pt x="3170466" y="653046"/>
                  </a:lnTo>
                  <a:lnTo>
                    <a:pt x="3208020" y="636168"/>
                  </a:lnTo>
                  <a:lnTo>
                    <a:pt x="3242792" y="613435"/>
                  </a:lnTo>
                  <a:lnTo>
                    <a:pt x="3274339" y="585355"/>
                  </a:lnTo>
                  <a:lnTo>
                    <a:pt x="3302241" y="552450"/>
                  </a:lnTo>
                  <a:lnTo>
                    <a:pt x="3326053" y="515226"/>
                  </a:lnTo>
                  <a:lnTo>
                    <a:pt x="3345332" y="474218"/>
                  </a:lnTo>
                  <a:lnTo>
                    <a:pt x="3359645" y="429933"/>
                  </a:lnTo>
                  <a:lnTo>
                    <a:pt x="3368560" y="382892"/>
                  </a:lnTo>
                  <a:lnTo>
                    <a:pt x="3371634" y="333590"/>
                  </a:lnTo>
                  <a:close/>
                </a:path>
              </a:pathLst>
            </a:custGeom>
            <a:solidFill>
              <a:srgbClr val="627B52"/>
            </a:solidFill>
          </p:spPr>
          <p:txBody>
            <a:bodyPr wrap="square" lIns="0" tIns="0" rIns="0" bIns="0" rtlCol="0"/>
            <a:lstStyle/>
            <a:p>
              <a:pPr marL="0" marR="0" lvl="0" indent="0" algn="l" defTabSz="86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1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8309871" y="4103262"/>
            <a:ext cx="3348429" cy="634433"/>
            <a:chOff x="8585174" y="4138282"/>
            <a:chExt cx="3522345" cy="667385"/>
          </a:xfrm>
        </p:grpSpPr>
        <p:sp>
          <p:nvSpPr>
            <p:cNvPr id="18" name="object 18"/>
            <p:cNvSpPr/>
            <p:nvPr/>
          </p:nvSpPr>
          <p:spPr>
            <a:xfrm>
              <a:off x="8585174" y="4138282"/>
              <a:ext cx="111760" cy="667385"/>
            </a:xfrm>
            <a:custGeom>
              <a:avLst/>
              <a:gdLst/>
              <a:ahLst/>
              <a:cxnLst/>
              <a:rect l="l" t="t" r="r" b="b"/>
              <a:pathLst>
                <a:path w="111759" h="667385">
                  <a:moveTo>
                    <a:pt x="111137" y="0"/>
                  </a:moveTo>
                  <a:lnTo>
                    <a:pt x="0" y="0"/>
                  </a:lnTo>
                  <a:lnTo>
                    <a:pt x="0" y="667169"/>
                  </a:lnTo>
                  <a:lnTo>
                    <a:pt x="111137" y="667169"/>
                  </a:lnTo>
                  <a:lnTo>
                    <a:pt x="111137" y="0"/>
                  </a:lnTo>
                  <a:close/>
                </a:path>
              </a:pathLst>
            </a:custGeom>
            <a:solidFill>
              <a:srgbClr val="385723">
                <a:alpha val="78819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algn="l" defTabSz="86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1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8730348" y="4138282"/>
              <a:ext cx="3376929" cy="667385"/>
            </a:xfrm>
            <a:custGeom>
              <a:avLst/>
              <a:gdLst/>
              <a:ahLst/>
              <a:cxnLst/>
              <a:rect l="l" t="t" r="r" b="b"/>
              <a:pathLst>
                <a:path w="3376929" h="667385">
                  <a:moveTo>
                    <a:pt x="3376752" y="333578"/>
                  </a:moveTo>
                  <a:lnTo>
                    <a:pt x="3373678" y="284289"/>
                  </a:lnTo>
                  <a:lnTo>
                    <a:pt x="3364763" y="237248"/>
                  </a:lnTo>
                  <a:lnTo>
                    <a:pt x="3350450" y="192963"/>
                  </a:lnTo>
                  <a:lnTo>
                    <a:pt x="3331172" y="151955"/>
                  </a:lnTo>
                  <a:lnTo>
                    <a:pt x="3307359" y="114731"/>
                  </a:lnTo>
                  <a:lnTo>
                    <a:pt x="3279457" y="81826"/>
                  </a:lnTo>
                  <a:lnTo>
                    <a:pt x="3247910" y="53746"/>
                  </a:lnTo>
                  <a:lnTo>
                    <a:pt x="3213138" y="31013"/>
                  </a:lnTo>
                  <a:lnTo>
                    <a:pt x="3175584" y="14135"/>
                  </a:lnTo>
                  <a:lnTo>
                    <a:pt x="3135693" y="3619"/>
                  </a:lnTo>
                  <a:lnTo>
                    <a:pt x="3093897" y="0"/>
                  </a:lnTo>
                  <a:lnTo>
                    <a:pt x="2956217" y="0"/>
                  </a:lnTo>
                  <a:lnTo>
                    <a:pt x="2811030" y="0"/>
                  </a:lnTo>
                  <a:lnTo>
                    <a:pt x="0" y="0"/>
                  </a:lnTo>
                  <a:lnTo>
                    <a:pt x="0" y="667169"/>
                  </a:lnTo>
                  <a:lnTo>
                    <a:pt x="2811030" y="667169"/>
                  </a:lnTo>
                  <a:lnTo>
                    <a:pt x="2956217" y="667169"/>
                  </a:lnTo>
                  <a:lnTo>
                    <a:pt x="3093897" y="667169"/>
                  </a:lnTo>
                  <a:lnTo>
                    <a:pt x="3135693" y="663562"/>
                  </a:lnTo>
                  <a:lnTo>
                    <a:pt x="3175584" y="653046"/>
                  </a:lnTo>
                  <a:lnTo>
                    <a:pt x="3213138" y="636168"/>
                  </a:lnTo>
                  <a:lnTo>
                    <a:pt x="3247910" y="613435"/>
                  </a:lnTo>
                  <a:lnTo>
                    <a:pt x="3279457" y="585355"/>
                  </a:lnTo>
                  <a:lnTo>
                    <a:pt x="3307359" y="552450"/>
                  </a:lnTo>
                  <a:lnTo>
                    <a:pt x="3331172" y="515226"/>
                  </a:lnTo>
                  <a:lnTo>
                    <a:pt x="3350450" y="474218"/>
                  </a:lnTo>
                  <a:lnTo>
                    <a:pt x="3364763" y="429933"/>
                  </a:lnTo>
                  <a:lnTo>
                    <a:pt x="3373678" y="382879"/>
                  </a:lnTo>
                  <a:lnTo>
                    <a:pt x="3376752" y="333578"/>
                  </a:lnTo>
                  <a:close/>
                </a:path>
              </a:pathLst>
            </a:custGeom>
            <a:solidFill>
              <a:srgbClr val="627B52"/>
            </a:solidFill>
          </p:spPr>
          <p:txBody>
            <a:bodyPr wrap="square" lIns="0" tIns="0" rIns="0" bIns="0" rtlCol="0"/>
            <a:lstStyle/>
            <a:p>
              <a:pPr marL="0" marR="0" lvl="0" indent="0" algn="l" defTabSz="86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1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0" name="object 20"/>
          <p:cNvSpPr/>
          <p:nvPr/>
        </p:nvSpPr>
        <p:spPr>
          <a:xfrm>
            <a:off x="8323901" y="4975953"/>
            <a:ext cx="2948815" cy="634433"/>
          </a:xfrm>
          <a:custGeom>
            <a:avLst/>
            <a:gdLst/>
            <a:ahLst/>
            <a:cxnLst/>
            <a:rect l="l" t="t" r="r" b="b"/>
            <a:pathLst>
              <a:path w="3101975" h="667385">
                <a:moveTo>
                  <a:pt x="111125" y="0"/>
                </a:moveTo>
                <a:lnTo>
                  <a:pt x="0" y="0"/>
                </a:lnTo>
                <a:lnTo>
                  <a:pt x="0" y="667169"/>
                </a:lnTo>
                <a:lnTo>
                  <a:pt x="111125" y="667169"/>
                </a:lnTo>
                <a:lnTo>
                  <a:pt x="111125" y="0"/>
                </a:lnTo>
                <a:close/>
              </a:path>
              <a:path w="3101975" h="667385">
                <a:moveTo>
                  <a:pt x="3101390" y="0"/>
                </a:moveTo>
                <a:lnTo>
                  <a:pt x="145173" y="0"/>
                </a:lnTo>
                <a:lnTo>
                  <a:pt x="145173" y="667169"/>
                </a:lnTo>
                <a:lnTo>
                  <a:pt x="3101390" y="667169"/>
                </a:lnTo>
                <a:lnTo>
                  <a:pt x="310139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pPr marL="0" marR="0" lvl="0" indent="0" algn="l" defTabSz="86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11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447878" y="1239936"/>
            <a:ext cx="2894486" cy="4344447"/>
          </a:xfrm>
          <a:prstGeom prst="rect">
            <a:avLst/>
          </a:prstGeom>
        </p:spPr>
        <p:txBody>
          <a:bodyPr vert="horz" wrap="square" lIns="0" tIns="12073" rIns="0" bIns="0" rtlCol="0">
            <a:spAutoFit/>
          </a:bodyPr>
          <a:lstStyle/>
          <a:p>
            <a:pPr marL="103223" marR="258965" lvl="0" indent="0" algn="just" defTabSz="869252" rtl="0" eaLnBrk="1" fontAlgn="auto" latinLnBrk="0" hangingPunct="1">
              <a:lnSpc>
                <a:spcPct val="100000"/>
              </a:lnSpc>
              <a:spcBef>
                <a:spcPts val="9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901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APCNF</a:t>
            </a:r>
            <a:r>
              <a:rPr kumimoji="0" sz="1901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901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offers </a:t>
            </a:r>
            <a:r>
              <a:rPr kumimoji="0" sz="190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 </a:t>
            </a:r>
            <a:r>
              <a:rPr kumimoji="0" sz="1901" b="0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pathway for  reversing </a:t>
            </a:r>
            <a:r>
              <a:rPr kumimoji="0" sz="190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this</a:t>
            </a:r>
            <a:endParaRPr kumimoji="0" sz="1901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869252" rtl="0" eaLnBrk="1" fontAlgn="auto" latinLnBrk="0" hangingPunct="1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4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05638" marR="187734" lvl="0" indent="0" algn="just" defTabSz="86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901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Dryland </a:t>
            </a:r>
            <a:r>
              <a:rPr kumimoji="0" sz="1901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crops </a:t>
            </a:r>
            <a:r>
              <a:rPr kumimoji="0" sz="1901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can become  assured </a:t>
            </a:r>
            <a:r>
              <a:rPr kumimoji="0" sz="1901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crops, </a:t>
            </a:r>
            <a:r>
              <a:rPr kumimoji="0" sz="1901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and </a:t>
            </a:r>
            <a:r>
              <a:rPr kumimoji="0" sz="1901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even </a:t>
            </a:r>
            <a:r>
              <a:rPr kumimoji="0" lang="en-IN" sz="1901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3</a:t>
            </a:r>
            <a:r>
              <a:rPr kumimoji="0" sz="190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</a:t>
            </a:r>
            <a:r>
              <a:rPr kumimoji="0" sz="1901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crops </a:t>
            </a:r>
            <a:r>
              <a:rPr kumimoji="0" sz="1901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can be </a:t>
            </a:r>
            <a:r>
              <a:rPr kumimoji="0" sz="1901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taken</a:t>
            </a:r>
            <a:endParaRPr kumimoji="0" sz="1901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869252" rtl="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9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05638" marR="732828" lvl="0" indent="0" algn="l" defTabSz="86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901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Cropping </a:t>
            </a:r>
            <a:r>
              <a:rPr kumimoji="0" sz="1901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intensity</a:t>
            </a:r>
            <a:r>
              <a:rPr kumimoji="0" sz="1901" b="0" i="0" u="none" strike="noStrike" kern="1200" cap="none" spc="-71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901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to  </a:t>
            </a:r>
            <a:r>
              <a:rPr kumimoji="0" sz="1901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increase </a:t>
            </a:r>
            <a:r>
              <a:rPr kumimoji="0" sz="1901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to</a:t>
            </a:r>
            <a:r>
              <a:rPr kumimoji="0" sz="1901" b="0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90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</a:t>
            </a:r>
            <a:r>
              <a:rPr kumimoji="0" lang="en-US" sz="190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.5 </a:t>
            </a:r>
            <a:r>
              <a:rPr kumimoji="0" lang="en-IN" sz="190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+</a:t>
            </a:r>
            <a:endParaRPr kumimoji="0" sz="1901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86925" marR="237837" lvl="0" indent="0" algn="l" defTabSz="869252" rtl="0" eaLnBrk="1" fontAlgn="auto" latinLnBrk="0" hangingPunct="1">
              <a:lnSpc>
                <a:spcPct val="100000"/>
              </a:lnSpc>
              <a:spcBef>
                <a:spcPts val="175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901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Barren and </a:t>
            </a:r>
            <a:r>
              <a:rPr kumimoji="0" sz="1901" b="0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Fallows </a:t>
            </a:r>
            <a:r>
              <a:rPr kumimoji="0" sz="1901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can be  </a:t>
            </a:r>
            <a:r>
              <a:rPr kumimoji="0" sz="1901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minimized</a:t>
            </a:r>
            <a:endParaRPr kumimoji="0" sz="1901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869252" rtl="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1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00809" marR="724980" lvl="0" indent="0" algn="l" defTabSz="86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901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Vision: </a:t>
            </a:r>
            <a:r>
              <a:rPr kumimoji="0" sz="1901" b="0" i="0" u="none" strike="noStrike" kern="1200" cap="none" spc="-86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To </a:t>
            </a:r>
            <a:r>
              <a:rPr kumimoji="0" sz="1901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double the  </a:t>
            </a:r>
            <a:r>
              <a:rPr kumimoji="0" sz="1901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Cropped</a:t>
            </a:r>
            <a:r>
              <a:rPr kumimoji="0" sz="1901" b="0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901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Area</a:t>
            </a:r>
            <a:endParaRPr kumimoji="0" sz="1901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1134142" y="4975953"/>
            <a:ext cx="537849" cy="634433"/>
          </a:xfrm>
          <a:custGeom>
            <a:avLst/>
            <a:gdLst/>
            <a:ahLst/>
            <a:cxnLst/>
            <a:rect l="l" t="t" r="r" b="b"/>
            <a:pathLst>
              <a:path w="565784" h="667385">
                <a:moveTo>
                  <a:pt x="282867" y="0"/>
                </a:moveTo>
                <a:lnTo>
                  <a:pt x="0" y="0"/>
                </a:lnTo>
                <a:lnTo>
                  <a:pt x="0" y="667165"/>
                </a:lnTo>
                <a:lnTo>
                  <a:pt x="282867" y="667165"/>
                </a:lnTo>
                <a:lnTo>
                  <a:pt x="324663" y="663548"/>
                </a:lnTo>
                <a:lnTo>
                  <a:pt x="364556" y="653041"/>
                </a:lnTo>
                <a:lnTo>
                  <a:pt x="402108" y="636161"/>
                </a:lnTo>
                <a:lnTo>
                  <a:pt x="436881" y="613423"/>
                </a:lnTo>
                <a:lnTo>
                  <a:pt x="468437" y="585343"/>
                </a:lnTo>
                <a:lnTo>
                  <a:pt x="496339" y="552437"/>
                </a:lnTo>
                <a:lnTo>
                  <a:pt x="520150" y="515221"/>
                </a:lnTo>
                <a:lnTo>
                  <a:pt x="539431" y="474211"/>
                </a:lnTo>
                <a:lnTo>
                  <a:pt x="553745" y="429923"/>
                </a:lnTo>
                <a:lnTo>
                  <a:pt x="562654" y="382874"/>
                </a:lnTo>
                <a:lnTo>
                  <a:pt x="565721" y="333578"/>
                </a:lnTo>
                <a:lnTo>
                  <a:pt x="562654" y="284285"/>
                </a:lnTo>
                <a:lnTo>
                  <a:pt x="553745" y="237237"/>
                </a:lnTo>
                <a:lnTo>
                  <a:pt x="539431" y="192951"/>
                </a:lnTo>
                <a:lnTo>
                  <a:pt x="520150" y="151943"/>
                </a:lnTo>
                <a:lnTo>
                  <a:pt x="496339" y="114728"/>
                </a:lnTo>
                <a:lnTo>
                  <a:pt x="468437" y="81822"/>
                </a:lnTo>
                <a:lnTo>
                  <a:pt x="436881" y="53742"/>
                </a:lnTo>
                <a:lnTo>
                  <a:pt x="402108" y="31004"/>
                </a:lnTo>
                <a:lnTo>
                  <a:pt x="364556" y="14123"/>
                </a:lnTo>
                <a:lnTo>
                  <a:pt x="324663" y="3616"/>
                </a:lnTo>
                <a:lnTo>
                  <a:pt x="282867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pPr marL="0" marR="0" lvl="0" indent="0" algn="l" defTabSz="86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11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231236" y="5743352"/>
            <a:ext cx="11425225" cy="916940"/>
            <a:chOff x="86937" y="5863556"/>
            <a:chExt cx="12018645" cy="964565"/>
          </a:xfrm>
        </p:grpSpPr>
        <p:sp>
          <p:nvSpPr>
            <p:cNvPr id="24" name="object 24"/>
            <p:cNvSpPr/>
            <p:nvPr/>
          </p:nvSpPr>
          <p:spPr>
            <a:xfrm>
              <a:off x="6056972" y="5867587"/>
              <a:ext cx="6048095" cy="96042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86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1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86937" y="5863556"/>
              <a:ext cx="6048089" cy="96042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86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1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92B5CCC3-FC7D-4E35-B2ED-D8CD416DBD03}"/>
              </a:ext>
            </a:extLst>
          </p:cNvPr>
          <p:cNvGraphicFramePr>
            <a:graphicFrameLocks noGrp="1"/>
          </p:cNvGraphicFramePr>
          <p:nvPr/>
        </p:nvGraphicFramePr>
        <p:xfrm>
          <a:off x="148060" y="1237363"/>
          <a:ext cx="7910990" cy="51634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70964">
                  <a:extLst>
                    <a:ext uri="{9D8B030D-6E8A-4147-A177-3AD203B41FA5}">
                      <a16:colId xmlns:a16="http://schemas.microsoft.com/office/drawing/2014/main" val="2543036168"/>
                    </a:ext>
                  </a:extLst>
                </a:gridCol>
                <a:gridCol w="1036763">
                  <a:extLst>
                    <a:ext uri="{9D8B030D-6E8A-4147-A177-3AD203B41FA5}">
                      <a16:colId xmlns:a16="http://schemas.microsoft.com/office/drawing/2014/main" val="351652990"/>
                    </a:ext>
                  </a:extLst>
                </a:gridCol>
                <a:gridCol w="1203865">
                  <a:extLst>
                    <a:ext uri="{9D8B030D-6E8A-4147-A177-3AD203B41FA5}">
                      <a16:colId xmlns:a16="http://schemas.microsoft.com/office/drawing/2014/main" val="916735313"/>
                    </a:ext>
                  </a:extLst>
                </a:gridCol>
                <a:gridCol w="1429587">
                  <a:extLst>
                    <a:ext uri="{9D8B030D-6E8A-4147-A177-3AD203B41FA5}">
                      <a16:colId xmlns:a16="http://schemas.microsoft.com/office/drawing/2014/main" val="3340055370"/>
                    </a:ext>
                  </a:extLst>
                </a:gridCol>
                <a:gridCol w="1304184">
                  <a:extLst>
                    <a:ext uri="{9D8B030D-6E8A-4147-A177-3AD203B41FA5}">
                      <a16:colId xmlns:a16="http://schemas.microsoft.com/office/drawing/2014/main" val="2952448285"/>
                    </a:ext>
                  </a:extLst>
                </a:gridCol>
                <a:gridCol w="1565627">
                  <a:extLst>
                    <a:ext uri="{9D8B030D-6E8A-4147-A177-3AD203B41FA5}">
                      <a16:colId xmlns:a16="http://schemas.microsoft.com/office/drawing/2014/main" val="1375049997"/>
                    </a:ext>
                  </a:extLst>
                </a:gridCol>
              </a:tblGrid>
              <a:tr h="609959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b="1" u="none" strike="noStrike" dirty="0">
                          <a:effectLst/>
                        </a:rPr>
                        <a:t>District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u="none" strike="noStrike" dirty="0">
                          <a:effectLst/>
                        </a:rPr>
                        <a:t>Fallow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u="none" strike="noStrike" dirty="0">
                          <a:effectLst/>
                        </a:rPr>
                        <a:t>sown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u="none" strike="noStrike" dirty="0">
                          <a:effectLst/>
                        </a:rPr>
                        <a:t>Total</a:t>
                      </a:r>
                    </a:p>
                    <a:p>
                      <a:pPr algn="ctr" fontAlgn="b"/>
                      <a:r>
                        <a:rPr lang="en-IN" sz="1800" b="1" u="none" strike="noStrike" dirty="0">
                          <a:effectLst/>
                        </a:rPr>
                        <a:t>Fallow + sown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u="none" strike="noStrike" dirty="0">
                          <a:effectLst/>
                        </a:rPr>
                        <a:t>Fallow as % of total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u="none" strike="noStrike" dirty="0">
                          <a:effectLst/>
                        </a:rPr>
                        <a:t>Ratio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extLst>
                  <a:ext uri="{0D108BD9-81ED-4DB2-BD59-A6C34878D82A}">
                    <a16:rowId xmlns:a16="http://schemas.microsoft.com/office/drawing/2014/main" val="3566889827"/>
                  </a:ext>
                </a:extLst>
              </a:tr>
              <a:tr h="312135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u="none" strike="noStrike" dirty="0">
                          <a:effectLst/>
                        </a:rPr>
                        <a:t>Y.S.R Kadapa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u="none" strike="noStrike" dirty="0">
                          <a:effectLst/>
                        </a:rPr>
                        <a:t>3.51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1.04:1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49402749"/>
                  </a:ext>
                </a:extLst>
              </a:tr>
              <a:tr h="312135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u="none" strike="noStrike" dirty="0">
                          <a:effectLst/>
                        </a:rPr>
                        <a:t>Nellore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u="none" strike="noStrike" dirty="0">
                          <a:effectLst/>
                        </a:rPr>
                        <a:t>3.26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4587600"/>
                  </a:ext>
                </a:extLst>
              </a:tr>
              <a:tr h="312135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u="none" strike="noStrike" dirty="0">
                          <a:effectLst/>
                        </a:rPr>
                        <a:t>Chittoor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u="none" strike="noStrike" dirty="0">
                          <a:effectLst/>
                        </a:rPr>
                        <a:t>3.79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1.05:1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75280619"/>
                  </a:ext>
                </a:extLst>
              </a:tr>
              <a:tr h="312135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u="none" strike="noStrike" dirty="0" err="1">
                          <a:effectLst/>
                        </a:rPr>
                        <a:t>Prakasam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u="none" strike="noStrike" dirty="0">
                          <a:effectLst/>
                        </a:rPr>
                        <a:t>4.11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06670663"/>
                  </a:ext>
                </a:extLst>
              </a:tr>
              <a:tr h="384520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u="none" strike="noStrike" dirty="0" err="1">
                          <a:effectLst/>
                        </a:rPr>
                        <a:t>Anantapuram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u="none" strike="noStrike" dirty="0">
                          <a:effectLst/>
                        </a:rPr>
                        <a:t>5.46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00420889"/>
                  </a:ext>
                </a:extLst>
              </a:tr>
              <a:tr h="339444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u="none" strike="noStrike" dirty="0">
                          <a:effectLst/>
                        </a:rPr>
                        <a:t>Vizag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u="none" strike="noStrike" dirty="0">
                          <a:effectLst/>
                        </a:rPr>
                        <a:t>1.63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49201887"/>
                  </a:ext>
                </a:extLst>
              </a:tr>
              <a:tr h="312135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u="none" strike="noStrike">
                          <a:effectLst/>
                        </a:rPr>
                        <a:t>Kurnool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u="none" strike="noStrike" dirty="0">
                          <a:effectLst/>
                        </a:rPr>
                        <a:t>3.15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69810497"/>
                  </a:ext>
                </a:extLst>
              </a:tr>
              <a:tr h="396026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u="none" strike="noStrike">
                          <a:effectLst/>
                        </a:rPr>
                        <a:t>Vizianagaram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u="none" strike="noStrike" dirty="0">
                          <a:effectLst/>
                        </a:rPr>
                        <a:t>1.14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53623012"/>
                  </a:ext>
                </a:extLst>
              </a:tr>
              <a:tr h="312135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u="none" strike="noStrike">
                          <a:effectLst/>
                        </a:rPr>
                        <a:t>Guntur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u="none" strike="noStrike" dirty="0">
                          <a:effectLst/>
                        </a:rPr>
                        <a:t>1.81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79845903"/>
                  </a:ext>
                </a:extLst>
              </a:tr>
              <a:tr h="312135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u="none" strike="noStrike" dirty="0">
                          <a:effectLst/>
                        </a:rPr>
                        <a:t>E Godavari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u="none" strike="noStrike" dirty="0">
                          <a:effectLst/>
                        </a:rPr>
                        <a:t>1.49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20960246"/>
                  </a:ext>
                </a:extLst>
              </a:tr>
              <a:tr h="312135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u="none" strike="noStrike">
                          <a:effectLst/>
                        </a:rPr>
                        <a:t>Krishna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u="none" strike="noStrike" dirty="0">
                          <a:effectLst/>
                        </a:rPr>
                        <a:t>1.3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84145933"/>
                  </a:ext>
                </a:extLst>
              </a:tr>
              <a:tr h="312135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u="none" strike="noStrike">
                          <a:effectLst/>
                        </a:rPr>
                        <a:t>Srikakulam</a:t>
                      </a:r>
                      <a:endParaRPr lang="en-IN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u="none" strike="noStrike" dirty="0">
                          <a:effectLst/>
                        </a:rPr>
                        <a:t>0.71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66445842"/>
                  </a:ext>
                </a:extLst>
              </a:tr>
              <a:tr h="312135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u="none" strike="noStrike" dirty="0">
                          <a:effectLst/>
                        </a:rPr>
                        <a:t>W Godavari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u="none" strike="noStrike" dirty="0">
                          <a:effectLst/>
                        </a:rPr>
                        <a:t>0.82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42852769"/>
                  </a:ext>
                </a:extLst>
              </a:tr>
              <a:tr h="312135">
                <a:tc>
                  <a:txBody>
                    <a:bodyPr/>
                    <a:lstStyle/>
                    <a:p>
                      <a:pPr algn="l" fontAlgn="b"/>
                      <a:r>
                        <a:rPr lang="en-IN" sz="1800" b="1" u="none" strike="noStrike" dirty="0">
                          <a:effectLst/>
                        </a:rPr>
                        <a:t>State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800" b="1" u="none" strike="noStrike" dirty="0">
                          <a:effectLst/>
                        </a:rPr>
                        <a:t>32.18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36" marR="6036" marT="6036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58.94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91.12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0.55:1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29971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64543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B8642408-E5A7-B04C-9D5B-E93D0769FF2F}"/>
              </a:ext>
            </a:extLst>
          </p:cNvPr>
          <p:cNvSpPr txBox="1">
            <a:spLocks/>
          </p:cNvSpPr>
          <p:nvPr/>
        </p:nvSpPr>
        <p:spPr>
          <a:xfrm>
            <a:off x="0" y="85725"/>
            <a:ext cx="11887200" cy="878233"/>
          </a:xfrm>
          <a:prstGeom prst="rect">
            <a:avLst/>
          </a:prstGeom>
          <a:solidFill>
            <a:srgbClr val="000000"/>
          </a:solidFill>
        </p:spPr>
        <p:txBody>
          <a:bodyPr vert="horz" lIns="89107" tIns="44559" rIns="89107" bIns="44559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4555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58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Transformation Cost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BC3B1A0-723B-E641-AB83-68ECAFC40B18}"/>
              </a:ext>
            </a:extLst>
          </p:cNvPr>
          <p:cNvGraphicFramePr>
            <a:graphicFrameLocks noGrp="1"/>
          </p:cNvGraphicFramePr>
          <p:nvPr/>
        </p:nvGraphicFramePr>
        <p:xfrm>
          <a:off x="674678" y="1184843"/>
          <a:ext cx="5644167" cy="4875934"/>
        </p:xfrm>
        <a:graphic>
          <a:graphicData uri="http://schemas.openxmlformats.org/drawingml/2006/table">
            <a:tbl>
              <a:tblPr firstRow="1" lastRow="1" bandRow="1">
                <a:tableStyleId>{37CE84F3-28C3-443E-9E96-99CF82512B78}</a:tableStyleId>
              </a:tblPr>
              <a:tblGrid>
                <a:gridCol w="286450">
                  <a:extLst>
                    <a:ext uri="{9D8B030D-6E8A-4147-A177-3AD203B41FA5}">
                      <a16:colId xmlns:a16="http://schemas.microsoft.com/office/drawing/2014/main" val="1842134110"/>
                    </a:ext>
                  </a:extLst>
                </a:gridCol>
                <a:gridCol w="3453472">
                  <a:extLst>
                    <a:ext uri="{9D8B030D-6E8A-4147-A177-3AD203B41FA5}">
                      <a16:colId xmlns:a16="http://schemas.microsoft.com/office/drawing/2014/main" val="2758782163"/>
                    </a:ext>
                  </a:extLst>
                </a:gridCol>
                <a:gridCol w="859348">
                  <a:extLst>
                    <a:ext uri="{9D8B030D-6E8A-4147-A177-3AD203B41FA5}">
                      <a16:colId xmlns:a16="http://schemas.microsoft.com/office/drawing/2014/main" val="2076437714"/>
                    </a:ext>
                  </a:extLst>
                </a:gridCol>
                <a:gridCol w="1044897">
                  <a:extLst>
                    <a:ext uri="{9D8B030D-6E8A-4147-A177-3AD203B41FA5}">
                      <a16:colId xmlns:a16="http://schemas.microsoft.com/office/drawing/2014/main" val="3782038807"/>
                    </a:ext>
                  </a:extLst>
                </a:gridCol>
              </a:tblGrid>
              <a:tr h="600599">
                <a:tc>
                  <a:txBody>
                    <a:bodyPr/>
                    <a:lstStyle/>
                    <a:p>
                      <a:pPr algn="l" rtl="0" fontAlgn="ctr"/>
                      <a:r>
                        <a:rPr lang="en-IN" sz="2000" u="none" strike="noStrike" dirty="0">
                          <a:effectLst/>
                        </a:rPr>
                        <a:t>#</a:t>
                      </a:r>
                      <a:endParaRPr lang="en-IN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IN" sz="2000" u="none" strike="noStrike" dirty="0">
                          <a:effectLst/>
                        </a:rPr>
                        <a:t>Categories </a:t>
                      </a:r>
                      <a:endParaRPr lang="en-IN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 dirty="0">
                          <a:effectLst/>
                        </a:rPr>
                        <a:t>COSTS (Rs.)</a:t>
                      </a:r>
                      <a:endParaRPr lang="en-IN" sz="20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 dirty="0">
                          <a:effectLst/>
                        </a:rPr>
                        <a:t>%</a:t>
                      </a:r>
                      <a:endParaRPr lang="en-IN" sz="20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678961"/>
                  </a:ext>
                </a:extLst>
              </a:tr>
              <a:tr h="64181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 dirty="0">
                          <a:effectLst/>
                        </a:rPr>
                        <a:t>1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en-IN" sz="2000" u="none" strike="noStrike" dirty="0">
                          <a:effectLst/>
                        </a:rPr>
                        <a:t>ZBNF Capacity building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b="1" u="none" strike="noStrike" dirty="0">
                          <a:effectLst/>
                        </a:rPr>
                        <a:t>11,600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b="1" u="none" strike="noStrike" dirty="0">
                          <a:effectLst/>
                        </a:rPr>
                        <a:t>77%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8718"/>
                  </a:ext>
                </a:extLst>
              </a:tr>
              <a:tr h="75043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 dirty="0">
                          <a:effectLst/>
                        </a:rPr>
                        <a:t>2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en-IN" sz="2000" u="none" strike="noStrike" dirty="0">
                          <a:effectLst/>
                        </a:rPr>
                        <a:t>Support to Community Institutions 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b="1" u="none" strike="noStrike" dirty="0">
                          <a:effectLst/>
                        </a:rPr>
                        <a:t>1,315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b="1" u="none" strike="noStrike" dirty="0">
                          <a:effectLst/>
                        </a:rPr>
                        <a:t>9%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257719"/>
                  </a:ext>
                </a:extLst>
              </a:tr>
              <a:tr h="89777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 dirty="0">
                          <a:effectLst/>
                        </a:rPr>
                        <a:t>3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en-IN" sz="2000" u="none" strike="noStrike" dirty="0">
                          <a:effectLst/>
                        </a:rPr>
                        <a:t>PGS Certification, Quality Assurance, Tracking and Monitoring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b="1" u="none" strike="noStrike" dirty="0">
                          <a:effectLst/>
                        </a:rPr>
                        <a:t>1,785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b="1" u="none" strike="noStrike" dirty="0">
                          <a:effectLst/>
                        </a:rPr>
                        <a:t>12%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3438459"/>
                  </a:ext>
                </a:extLst>
              </a:tr>
              <a:tr h="89777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u="none" strike="noStrike" dirty="0">
                          <a:effectLst/>
                        </a:rPr>
                        <a:t>4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en-IN" sz="2000" u="none" strike="noStrike" dirty="0">
                          <a:effectLst/>
                        </a:rPr>
                        <a:t>Technical Support and Overall Programme Management at the District and State levels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b="1" u="none" strike="noStrike" dirty="0">
                          <a:effectLst/>
                        </a:rPr>
                        <a:t>300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b="1" u="none" strike="noStrike" dirty="0">
                          <a:effectLst/>
                        </a:rPr>
                        <a:t>2%</a:t>
                      </a:r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460901"/>
                  </a:ext>
                </a:extLst>
              </a:tr>
              <a:tr h="721768">
                <a:tc>
                  <a:txBody>
                    <a:bodyPr/>
                    <a:lstStyle/>
                    <a:p>
                      <a:pPr algn="ctr" rtl="0" fontAlgn="ctr"/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en-IN" sz="2000" u="none" strike="noStrike" dirty="0">
                          <a:effectLst/>
                        </a:rPr>
                        <a:t>TOTAL</a:t>
                      </a:r>
                      <a:endParaRPr lang="en-IN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15000</a:t>
                      </a: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IN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15" marR="5615" marT="6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1982809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C24EA07F-31D9-DE4E-B764-11CB1E76F0B7}"/>
              </a:ext>
            </a:extLst>
          </p:cNvPr>
          <p:cNvSpPr txBox="1">
            <a:spLocks/>
          </p:cNvSpPr>
          <p:nvPr/>
        </p:nvSpPr>
        <p:spPr>
          <a:xfrm>
            <a:off x="674678" y="6038895"/>
            <a:ext cx="5560334" cy="819105"/>
          </a:xfrm>
          <a:prstGeom prst="rect">
            <a:avLst/>
          </a:prstGeom>
          <a:solidFill>
            <a:srgbClr val="FFFF00">
              <a:alpha val="78824"/>
            </a:srgbClr>
          </a:solidFill>
        </p:spPr>
        <p:txBody>
          <a:bodyPr vert="horz" lIns="89107" tIns="44559" rIns="89107" bIns="44559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4555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58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Cost to convert one farmer:  Rs. 15000 over 8 years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81718" y="1961966"/>
            <a:ext cx="4035881" cy="2955805"/>
          </a:xfrm>
          <a:prstGeom prst="rect">
            <a:avLst/>
          </a:prstGeom>
          <a:solidFill>
            <a:srgbClr val="11631F"/>
          </a:solidFill>
        </p:spPr>
        <p:txBody>
          <a:bodyPr wrap="square" lIns="89140" tIns="44575" rIns="89140" bIns="44575" rtlCol="0">
            <a:spAutoFit/>
          </a:bodyPr>
          <a:lstStyle/>
          <a:p>
            <a:pPr marL="0" marR="0" lvl="0" indent="0" algn="ctr" defTabSz="8913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4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8913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4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Funds required to bring 6 million farmers under Natural Farming, over 10  years – </a:t>
            </a:r>
          </a:p>
          <a:p>
            <a:pPr marL="0" marR="0" lvl="0" indent="0" algn="ctr" defTabSz="8913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4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8913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3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Rs. 10000 Cr </a:t>
            </a:r>
            <a:endParaRPr kumimoji="0" lang="en-US" sz="234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8913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40" b="1" i="0" u="none" strike="noStrike" kern="1200" cap="none" spc="0" normalizeH="0" baseline="0" noProof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8913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5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81718" y="4995853"/>
            <a:ext cx="4035881" cy="810222"/>
          </a:xfrm>
          <a:prstGeom prst="rect">
            <a:avLst/>
          </a:prstGeom>
          <a:noFill/>
        </p:spPr>
        <p:txBody>
          <a:bodyPr wrap="square" lIns="89140" tIns="44575" rIns="89140" bIns="44575" rtlCol="0">
            <a:spAutoFit/>
          </a:bodyPr>
          <a:lstStyle/>
          <a:p>
            <a:pPr marL="0" marR="0" lvl="0" indent="0" algn="ctr" defTabSz="8913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4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Reach all farmers by 2027; farmland in the state by 2031 </a:t>
            </a:r>
          </a:p>
        </p:txBody>
      </p:sp>
    </p:spTree>
    <p:extLst>
      <p:ext uri="{BB962C8B-B14F-4D97-AF65-F5344CB8AC3E}">
        <p14:creationId xmlns:p14="http://schemas.microsoft.com/office/powerpoint/2010/main" val="16001754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065DB-673C-8145-8B34-8C92EAD18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334" y="112703"/>
            <a:ext cx="11802865" cy="898112"/>
          </a:xfrm>
          <a:solidFill>
            <a:schemeClr val="tx1"/>
          </a:solidFill>
        </p:spPr>
        <p:txBody>
          <a:bodyPr>
            <a:noAutofit/>
          </a:bodyPr>
          <a:lstStyle/>
          <a:p>
            <a:pPr algn="l"/>
            <a:r>
              <a:rPr lang="en-IN" sz="3120" b="1" dirty="0">
                <a:solidFill>
                  <a:schemeClr val="bg1"/>
                </a:solidFill>
                <a:latin typeface="+mn-lt"/>
              </a:rPr>
              <a:t>Benefits to Govt finances from Natural farming  - subsidy reduction and avoidance  </a:t>
            </a:r>
            <a:endParaRPr lang="en-US" sz="3120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35CF5B1-1396-2749-83C8-D9D060E035D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10713" y="1127576"/>
          <a:ext cx="9238088" cy="550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479">
                  <a:extLst>
                    <a:ext uri="{9D8B030D-6E8A-4147-A177-3AD203B41FA5}">
                      <a16:colId xmlns:a16="http://schemas.microsoft.com/office/drawing/2014/main" val="1871043157"/>
                    </a:ext>
                  </a:extLst>
                </a:gridCol>
                <a:gridCol w="2495025">
                  <a:extLst>
                    <a:ext uri="{9D8B030D-6E8A-4147-A177-3AD203B41FA5}">
                      <a16:colId xmlns:a16="http://schemas.microsoft.com/office/drawing/2014/main" val="1992768952"/>
                    </a:ext>
                  </a:extLst>
                </a:gridCol>
                <a:gridCol w="2399061">
                  <a:extLst>
                    <a:ext uri="{9D8B030D-6E8A-4147-A177-3AD203B41FA5}">
                      <a16:colId xmlns:a16="http://schemas.microsoft.com/office/drawing/2014/main" val="2075210190"/>
                    </a:ext>
                  </a:extLst>
                </a:gridCol>
                <a:gridCol w="2245523">
                  <a:extLst>
                    <a:ext uri="{9D8B030D-6E8A-4147-A177-3AD203B41FA5}">
                      <a16:colId xmlns:a16="http://schemas.microsoft.com/office/drawing/2014/main" val="1892206702"/>
                    </a:ext>
                  </a:extLst>
                </a:gridCol>
              </a:tblGrid>
              <a:tr h="1273601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Year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Land </a:t>
                      </a:r>
                    </a:p>
                    <a:p>
                      <a:pPr algn="ctr" fontAlgn="t"/>
                      <a:r>
                        <a:rPr lang="en-IN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Lakh Ha.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Electricity savings, </a:t>
                      </a:r>
                    </a:p>
                    <a:p>
                      <a:pPr algn="ctr" fontAlgn="t"/>
                      <a:r>
                        <a:rPr lang="en-IN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Rs. Cr</a:t>
                      </a:r>
                    </a:p>
                    <a:p>
                      <a:pPr algn="ctr" fontAlgn="t"/>
                      <a:r>
                        <a:rPr lang="en-IN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( 25% savings )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Fertilizer subsidy Savings, </a:t>
                      </a:r>
                    </a:p>
                    <a:p>
                      <a:pPr algn="ctr" fontAlgn="t"/>
                      <a:r>
                        <a:rPr lang="en-IN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Rs. Cr</a:t>
                      </a:r>
                    </a:p>
                  </a:txBody>
                  <a:tcPr marL="9287" marR="9287" marT="9287" marB="0"/>
                </a:tc>
                <a:extLst>
                  <a:ext uri="{0D108BD9-81ED-4DB2-BD59-A6C34878D82A}">
                    <a16:rowId xmlns:a16="http://schemas.microsoft.com/office/drawing/2014/main" val="1952424909"/>
                  </a:ext>
                </a:extLst>
              </a:tr>
              <a:tr h="384384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21-22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2.64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94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 </a:t>
                      </a:r>
                    </a:p>
                  </a:txBody>
                  <a:tcPr marL="9287" marR="9287" marT="9287" marB="0"/>
                </a:tc>
                <a:extLst>
                  <a:ext uri="{0D108BD9-81ED-4DB2-BD59-A6C34878D82A}">
                    <a16:rowId xmlns:a16="http://schemas.microsoft.com/office/drawing/2014/main" val="4236177366"/>
                  </a:ext>
                </a:extLst>
              </a:tr>
              <a:tr h="384384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22-23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7.92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302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604 </a:t>
                      </a:r>
                    </a:p>
                  </a:txBody>
                  <a:tcPr marL="9287" marR="9287" marT="9287" marB="0"/>
                </a:tc>
                <a:extLst>
                  <a:ext uri="{0D108BD9-81ED-4DB2-BD59-A6C34878D82A}">
                    <a16:rowId xmlns:a16="http://schemas.microsoft.com/office/drawing/2014/main" val="177713047"/>
                  </a:ext>
                </a:extLst>
              </a:tr>
              <a:tr h="384384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23-24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15.18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619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1,239 </a:t>
                      </a:r>
                    </a:p>
                  </a:txBody>
                  <a:tcPr marL="9287" marR="9287" marT="9287" marB="0"/>
                </a:tc>
                <a:extLst>
                  <a:ext uri="{0D108BD9-81ED-4DB2-BD59-A6C34878D82A}">
                    <a16:rowId xmlns:a16="http://schemas.microsoft.com/office/drawing/2014/main" val="1806958071"/>
                  </a:ext>
                </a:extLst>
              </a:tr>
              <a:tr h="384384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24-25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23.43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1,023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2,045 </a:t>
                      </a:r>
                    </a:p>
                  </a:txBody>
                  <a:tcPr marL="9287" marR="9287" marT="9287" marB="0"/>
                </a:tc>
                <a:extLst>
                  <a:ext uri="{0D108BD9-81ED-4DB2-BD59-A6C34878D82A}">
                    <a16:rowId xmlns:a16="http://schemas.microsoft.com/office/drawing/2014/main" val="4111516089"/>
                  </a:ext>
                </a:extLst>
              </a:tr>
              <a:tr h="384384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25-26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30.36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1,418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2,836 </a:t>
                      </a:r>
                    </a:p>
                  </a:txBody>
                  <a:tcPr marL="9287" marR="9287" marT="9287" marB="0"/>
                </a:tc>
                <a:extLst>
                  <a:ext uri="{0D108BD9-81ED-4DB2-BD59-A6C34878D82A}">
                    <a16:rowId xmlns:a16="http://schemas.microsoft.com/office/drawing/2014/main" val="2079633062"/>
                  </a:ext>
                </a:extLst>
              </a:tr>
              <a:tr h="384384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26-27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38.94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1,946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3,892 </a:t>
                      </a:r>
                    </a:p>
                  </a:txBody>
                  <a:tcPr marL="9287" marR="9287" marT="9287" marB="0"/>
                </a:tc>
                <a:extLst>
                  <a:ext uri="{0D108BD9-81ED-4DB2-BD59-A6C34878D82A}">
                    <a16:rowId xmlns:a16="http://schemas.microsoft.com/office/drawing/2014/main" val="235728549"/>
                  </a:ext>
                </a:extLst>
              </a:tr>
              <a:tr h="384384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27-28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44.88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2,400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4,800 </a:t>
                      </a:r>
                    </a:p>
                  </a:txBody>
                  <a:tcPr marL="9287" marR="9287" marT="9287" marB="0"/>
                </a:tc>
                <a:extLst>
                  <a:ext uri="{0D108BD9-81ED-4DB2-BD59-A6C34878D82A}">
                    <a16:rowId xmlns:a16="http://schemas.microsoft.com/office/drawing/2014/main" val="2159821769"/>
                  </a:ext>
                </a:extLst>
              </a:tr>
              <a:tr h="384384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28-29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50.82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2,908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5,815 </a:t>
                      </a:r>
                    </a:p>
                  </a:txBody>
                  <a:tcPr marL="9287" marR="9287" marT="9287" marB="0"/>
                </a:tc>
                <a:extLst>
                  <a:ext uri="{0D108BD9-81ED-4DB2-BD59-A6C34878D82A}">
                    <a16:rowId xmlns:a16="http://schemas.microsoft.com/office/drawing/2014/main" val="9139939"/>
                  </a:ext>
                </a:extLst>
              </a:tr>
              <a:tr h="384384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29-30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55.11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3,374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6,748 </a:t>
                      </a:r>
                    </a:p>
                  </a:txBody>
                  <a:tcPr marL="9287" marR="9287" marT="9287" marB="0"/>
                </a:tc>
                <a:extLst>
                  <a:ext uri="{0D108BD9-81ED-4DB2-BD59-A6C34878D82A}">
                    <a16:rowId xmlns:a16="http://schemas.microsoft.com/office/drawing/2014/main" val="1997517371"/>
                  </a:ext>
                </a:extLst>
              </a:tr>
              <a:tr h="384384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30-31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60.06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3,934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7,869 </a:t>
                      </a:r>
                    </a:p>
                  </a:txBody>
                  <a:tcPr marL="9287" marR="9287" marT="9287" marB="0"/>
                </a:tc>
                <a:extLst>
                  <a:ext uri="{0D108BD9-81ED-4DB2-BD59-A6C34878D82A}">
                    <a16:rowId xmlns:a16="http://schemas.microsoft.com/office/drawing/2014/main" val="2536568478"/>
                  </a:ext>
                </a:extLst>
              </a:tr>
              <a:tr h="384384">
                <a:tc>
                  <a:txBody>
                    <a:bodyPr/>
                    <a:lstStyle/>
                    <a:p>
                      <a:pPr algn="ctr" fontAlgn="t"/>
                      <a:r>
                        <a:rPr lang="en-I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60.06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18,018 </a:t>
                      </a:r>
                    </a:p>
                  </a:txBody>
                  <a:tcPr marL="9287" marR="9287" marT="928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I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36,035 </a:t>
                      </a:r>
                    </a:p>
                  </a:txBody>
                  <a:tcPr marL="9287" marR="9287" marT="9287" marB="0"/>
                </a:tc>
                <a:extLst>
                  <a:ext uri="{0D108BD9-81ED-4DB2-BD59-A6C34878D82A}">
                    <a16:rowId xmlns:a16="http://schemas.microsoft.com/office/drawing/2014/main" val="2642471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220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0BBAF7-BE4E-9742-A2AD-33DC46350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2450"/>
            <a:ext cx="10424639" cy="6229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7C2AEE5-41AB-D74A-8D2E-80DEE8823C42}"/>
              </a:ext>
            </a:extLst>
          </p:cNvPr>
          <p:cNvSpPr txBox="1"/>
          <p:nvPr/>
        </p:nvSpPr>
        <p:spPr>
          <a:xfrm>
            <a:off x="48193" y="1242306"/>
            <a:ext cx="1323407" cy="21929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9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Global </a:t>
            </a:r>
            <a:r>
              <a:rPr kumimoji="0" lang="de-DE" sz="19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warming</a:t>
            </a:r>
            <a:r>
              <a:rPr kumimoji="0" lang="de-DE" sz="19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de-DE" sz="19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Re-</a:t>
            </a:r>
            <a:r>
              <a:rPr kumimoji="0" lang="de-DE" sz="19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radiated</a:t>
            </a:r>
            <a:r>
              <a:rPr kumimoji="0" lang="de-DE" sz="19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9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heat</a:t>
            </a:r>
            <a:r>
              <a:rPr kumimoji="0" lang="de-DE" sz="19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an </a:t>
            </a:r>
            <a:r>
              <a:rPr kumimoji="0" lang="de-DE" sz="19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</a:t>
            </a:r>
            <a:r>
              <a:rPr kumimoji="0" lang="de-DE" sz="19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9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cause</a:t>
            </a:r>
            <a:endParaRPr kumimoji="0" lang="de-DE" sz="19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9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E1F6D1-B627-6445-995B-5EF63672B929}"/>
              </a:ext>
            </a:extLst>
          </p:cNvPr>
          <p:cNvSpPr txBox="1"/>
          <p:nvPr/>
        </p:nvSpPr>
        <p:spPr>
          <a:xfrm>
            <a:off x="48193" y="0"/>
            <a:ext cx="11839006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Natural </a:t>
            </a:r>
            <a:r>
              <a:rPr kumimoji="0" lang="de-DE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farming</a:t>
            </a: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</a:t>
            </a: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365 </a:t>
            </a:r>
            <a:r>
              <a:rPr kumimoji="0" lang="de-DE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days</a:t>
            </a: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green</a:t>
            </a: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cover</a:t>
            </a: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</a:t>
            </a: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cool </a:t>
            </a:r>
            <a:r>
              <a:rPr kumimoji="0" lang="de-DE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</a:t>
            </a: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planet</a:t>
            </a:r>
          </a:p>
        </p:txBody>
      </p:sp>
      <p:sp>
        <p:nvSpPr>
          <p:cNvPr id="6" name="Rectangle 5"/>
          <p:cNvSpPr/>
          <p:nvPr/>
        </p:nvSpPr>
        <p:spPr>
          <a:xfrm>
            <a:off x="10213542" y="3199459"/>
            <a:ext cx="1575209" cy="785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Reversal of desertification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84393" y="4078947"/>
            <a:ext cx="1575209" cy="785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Soil / Water conservation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10114610" y="4982543"/>
            <a:ext cx="1575209" cy="785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Food and nutrition security</a:t>
            </a:r>
          </a:p>
        </p:txBody>
      </p:sp>
      <p:sp>
        <p:nvSpPr>
          <p:cNvPr id="9" name="Rectangle 8"/>
          <p:cNvSpPr/>
          <p:nvPr/>
        </p:nvSpPr>
        <p:spPr>
          <a:xfrm>
            <a:off x="10114610" y="5874085"/>
            <a:ext cx="1575209" cy="785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Income generation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FB74F2-AA6F-A540-B0C6-77A067198E37}"/>
              </a:ext>
            </a:extLst>
          </p:cNvPr>
          <p:cNvSpPr txBox="1"/>
          <p:nvPr/>
        </p:nvSpPr>
        <p:spPr>
          <a:xfrm>
            <a:off x="5289000" y="4169943"/>
            <a:ext cx="819254" cy="63017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75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140 </a:t>
            </a:r>
            <a:r>
              <a:rPr kumimoji="0" lang="de-DE" sz="1755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deg</a:t>
            </a:r>
            <a:r>
              <a:rPr kumimoji="0" lang="de-DE" sz="175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F82781-449E-6A45-AE9C-EED250B9D99F}"/>
              </a:ext>
            </a:extLst>
          </p:cNvPr>
          <p:cNvSpPr txBox="1"/>
          <p:nvPr/>
        </p:nvSpPr>
        <p:spPr>
          <a:xfrm>
            <a:off x="6951603" y="4314517"/>
            <a:ext cx="867444" cy="63017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75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70 </a:t>
            </a:r>
            <a:r>
              <a:rPr kumimoji="0" lang="de-DE" sz="1755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deg</a:t>
            </a:r>
            <a:r>
              <a:rPr kumimoji="0" lang="de-DE" sz="175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F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0B2170-D537-4946-9FE3-535C6DF5F7B2}"/>
              </a:ext>
            </a:extLst>
          </p:cNvPr>
          <p:cNvSpPr txBox="1"/>
          <p:nvPr/>
        </p:nvSpPr>
        <p:spPr>
          <a:xfrm>
            <a:off x="10284393" y="2438400"/>
            <a:ext cx="1405426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NF + 365 DGC</a:t>
            </a:r>
          </a:p>
        </p:txBody>
      </p:sp>
    </p:spTree>
    <p:extLst>
      <p:ext uri="{BB962C8B-B14F-4D97-AF65-F5344CB8AC3E}">
        <p14:creationId xmlns:p14="http://schemas.microsoft.com/office/powerpoint/2010/main" val="243801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76200" y="-15003"/>
          <a:ext cx="4082485" cy="84732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/>
          <p:cNvSpPr/>
          <p:nvPr/>
        </p:nvSpPr>
        <p:spPr>
          <a:xfrm>
            <a:off x="172984" y="125674"/>
            <a:ext cx="3966573" cy="86492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4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Universal Principles of Natural Farming – mimicking nature  </a:t>
            </a:r>
          </a:p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/>
          <a:srcRect l="24638" t="8754" r="29128" b="6411"/>
          <a:stretch>
            <a:fillRect/>
          </a:stretch>
        </p:blipFill>
        <p:spPr bwMode="auto">
          <a:xfrm>
            <a:off x="6176541" y="2065894"/>
            <a:ext cx="2086732" cy="2155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7" descr="WhatsApp Image 2020-06-22 at 07.37.22.jpeg"/>
          <p:cNvPicPr>
            <a:picLocks noChangeAspect="1"/>
          </p:cNvPicPr>
          <p:nvPr/>
        </p:nvPicPr>
        <p:blipFill>
          <a:blip r:embed="rId8"/>
          <a:srcRect l="28855" t="24279"/>
          <a:stretch>
            <a:fillRect/>
          </a:stretch>
        </p:blipFill>
        <p:spPr>
          <a:xfrm>
            <a:off x="4247567" y="293525"/>
            <a:ext cx="2191673" cy="218052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F9B3054-1833-4D7A-A8D3-008DC75CAD83}"/>
              </a:ext>
            </a:extLst>
          </p:cNvPr>
          <p:cNvSpPr txBox="1"/>
          <p:nvPr/>
        </p:nvSpPr>
        <p:spPr>
          <a:xfrm>
            <a:off x="7017515" y="543556"/>
            <a:ext cx="2572204" cy="390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45770" marR="0" lvl="0" indent="-445770" algn="r" defTabSz="8912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5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Microbial Seed Coating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73CA254-6EFD-4C1C-B1B7-9DD8E32257E0}"/>
              </a:ext>
            </a:extLst>
          </p:cNvPr>
          <p:cNvSpPr txBox="1"/>
          <p:nvPr/>
        </p:nvSpPr>
        <p:spPr>
          <a:xfrm>
            <a:off x="8429332" y="2170638"/>
            <a:ext cx="2075444" cy="690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912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5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Microbial Soil enhancement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0E704F-9566-431D-88E0-BA7D249AB5A0}"/>
              </a:ext>
            </a:extLst>
          </p:cNvPr>
          <p:cNvSpPr/>
          <p:nvPr/>
        </p:nvSpPr>
        <p:spPr>
          <a:xfrm>
            <a:off x="6828819" y="933663"/>
            <a:ext cx="2868909" cy="900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8912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1" i="0" u="none" strike="noStrike" kern="1200" cap="none" spc="0" normalizeH="0" baseline="0" noProof="0" dirty="0">
                <a:ln>
                  <a:noFill/>
                </a:ln>
                <a:solidFill>
                  <a:srgbClr val="6E4A33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Beejamrutham </a:t>
            </a:r>
            <a:r>
              <a:rPr kumimoji="0" lang="en-US" sz="175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kumimoji="0" lang="en-US" sz="175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cow urine, cow dung, and lime – fermented   </a:t>
            </a:r>
            <a:endParaRPr kumimoji="0" lang="en-IN" sz="17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7473BBA-7741-48E7-87B0-D266CA45E85C}"/>
              </a:ext>
            </a:extLst>
          </p:cNvPr>
          <p:cNvSpPr/>
          <p:nvPr/>
        </p:nvSpPr>
        <p:spPr>
          <a:xfrm>
            <a:off x="8352154" y="2894018"/>
            <a:ext cx="2152622" cy="1440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8912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1" i="0" u="none" strike="noStrike" kern="1200" cap="none" spc="0" normalizeH="0" baseline="0" noProof="0" dirty="0">
                <a:ln>
                  <a:noFill/>
                </a:ln>
                <a:solidFill>
                  <a:srgbClr val="6E4A33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Jeevamrutham</a:t>
            </a:r>
            <a:r>
              <a:rPr kumimoji="0" lang="en-US" sz="175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(bio-stimulant) - cow dung, cow urine, soil, jaggery, pulses flour – mixed and fermented</a:t>
            </a:r>
            <a:endParaRPr kumimoji="0" lang="en-IN" sz="17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257800" y="4493632"/>
            <a:ext cx="4354370" cy="129756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4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Bio stimulants  - unique strength in Indian Agriculture – reduce the transition period </a:t>
            </a:r>
          </a:p>
        </p:txBody>
      </p:sp>
      <p:sp>
        <p:nvSpPr>
          <p:cNvPr id="28" name="Right Brace 27"/>
          <p:cNvSpPr/>
          <p:nvPr/>
        </p:nvSpPr>
        <p:spPr>
          <a:xfrm>
            <a:off x="10930863" y="293525"/>
            <a:ext cx="277068" cy="3375323"/>
          </a:xfrm>
          <a:prstGeom prst="rightBrac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0339203" y="1597499"/>
            <a:ext cx="1516947" cy="451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6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Bio-stimulants </a:t>
            </a:r>
          </a:p>
        </p:txBody>
      </p:sp>
    </p:spTree>
    <p:extLst>
      <p:ext uri="{BB962C8B-B14F-4D97-AF65-F5344CB8AC3E}">
        <p14:creationId xmlns:p14="http://schemas.microsoft.com/office/powerpoint/2010/main" val="2697117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le of dirt in front of a sign&#10;&#10;Description automatically generated">
            <a:extLst>
              <a:ext uri="{FF2B5EF4-FFF2-40B4-BE49-F238E27FC236}">
                <a16:creationId xmlns:a16="http://schemas.microsoft.com/office/drawing/2014/main" id="{F8B3A691-18E0-F24A-BC9D-AD5171388D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2169" y="86945"/>
            <a:ext cx="8909959" cy="6689468"/>
          </a:xfrm>
          <a:custGeom>
            <a:avLst/>
            <a:gdLst>
              <a:gd name="connsiteX0" fmla="*/ 0 w 9141744"/>
              <a:gd name="connsiteY0" fmla="*/ 0 h 6863485"/>
              <a:gd name="connsiteX1" fmla="*/ 5963051 w 9141744"/>
              <a:gd name="connsiteY1" fmla="*/ 0 h 6863485"/>
              <a:gd name="connsiteX2" fmla="*/ 9141744 w 9141744"/>
              <a:gd name="connsiteY2" fmla="*/ 6863485 h 6863485"/>
              <a:gd name="connsiteX3" fmla="*/ 0 w 9141744"/>
              <a:gd name="connsiteY3" fmla="*/ 6863485 h 6863485"/>
              <a:gd name="connsiteX4" fmla="*/ 0 w 9141744"/>
              <a:gd name="connsiteY4" fmla="*/ 0 h 686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1744" h="6863485">
                <a:moveTo>
                  <a:pt x="0" y="0"/>
                </a:moveTo>
                <a:lnTo>
                  <a:pt x="5963051" y="0"/>
                </a:lnTo>
                <a:lnTo>
                  <a:pt x="9141744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Picture 4" descr="A close up of a rock&#10;&#10;Description automatically generated">
            <a:extLst>
              <a:ext uri="{FF2B5EF4-FFF2-40B4-BE49-F238E27FC236}">
                <a16:creationId xmlns:a16="http://schemas.microsoft.com/office/drawing/2014/main" id="{8A652667-E596-F64D-8544-435917B67D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5703" y="86944"/>
            <a:ext cx="6239349" cy="6679243"/>
          </a:xfrm>
          <a:custGeom>
            <a:avLst/>
            <a:gdLst>
              <a:gd name="connsiteX0" fmla="*/ 354282 w 6401647"/>
              <a:gd name="connsiteY0" fmla="*/ 0 h 6852994"/>
              <a:gd name="connsiteX1" fmla="*/ 6401647 w 6401647"/>
              <a:gd name="connsiteY1" fmla="*/ 0 h 6852994"/>
              <a:gd name="connsiteX2" fmla="*/ 6401647 w 6401647"/>
              <a:gd name="connsiteY2" fmla="*/ 6852994 h 6852994"/>
              <a:gd name="connsiteX3" fmla="*/ 0 w 6401647"/>
              <a:gd name="connsiteY3" fmla="*/ 6852994 h 6852994"/>
              <a:gd name="connsiteX4" fmla="*/ 0 w 6401647"/>
              <a:gd name="connsiteY4" fmla="*/ 6852993 h 6852994"/>
              <a:gd name="connsiteX5" fmla="*/ 3528116 w 6401647"/>
              <a:gd name="connsiteY5" fmla="*/ 6852993 h 6852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1647" h="6852994">
                <a:moveTo>
                  <a:pt x="354282" y="0"/>
                </a:moveTo>
                <a:lnTo>
                  <a:pt x="6401647" y="0"/>
                </a:lnTo>
                <a:lnTo>
                  <a:pt x="6401647" y="6852994"/>
                </a:lnTo>
                <a:lnTo>
                  <a:pt x="0" y="6852994"/>
                </a:lnTo>
                <a:lnTo>
                  <a:pt x="0" y="6852993"/>
                </a:lnTo>
                <a:lnTo>
                  <a:pt x="3528116" y="6852993"/>
                </a:lnTo>
                <a:close/>
              </a:path>
            </a:pathLst>
          </a:cu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ECEAD5-EC83-5140-85DA-B34AE25AD809}"/>
              </a:ext>
            </a:extLst>
          </p:cNvPr>
          <p:cNvCxnSpPr>
            <a:cxnSpLocks/>
            <a:endCxn id="8" idx="0"/>
          </p:cNvCxnSpPr>
          <p:nvPr/>
        </p:nvCxnSpPr>
        <p:spPr>
          <a:xfrm>
            <a:off x="9143495" y="799909"/>
            <a:ext cx="1343193" cy="267366"/>
          </a:xfrm>
          <a:prstGeom prst="line">
            <a:avLst/>
          </a:prstGeom>
          <a:ln w="28575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0E859FF0-EA20-2343-8047-C1D10C31D524}"/>
              </a:ext>
            </a:extLst>
          </p:cNvPr>
          <p:cNvSpPr/>
          <p:nvPr/>
        </p:nvSpPr>
        <p:spPr>
          <a:xfrm>
            <a:off x="9143496" y="1067275"/>
            <a:ext cx="2686384" cy="7129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2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40% of Plant Sugars stored in Above Ground Biomass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0E7EBE2-25A9-5B42-B14D-B00CEB30BBE6}"/>
              </a:ext>
            </a:extLst>
          </p:cNvPr>
          <p:cNvCxnSpPr>
            <a:cxnSpLocks/>
            <a:endCxn id="19" idx="0"/>
          </p:cNvCxnSpPr>
          <p:nvPr/>
        </p:nvCxnSpPr>
        <p:spPr>
          <a:xfrm>
            <a:off x="8324271" y="2211658"/>
            <a:ext cx="1780390" cy="625696"/>
          </a:xfrm>
          <a:prstGeom prst="line">
            <a:avLst/>
          </a:prstGeom>
          <a:ln w="28575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912A849F-C8CE-5C4B-9FF0-2FBE55B124EE}"/>
              </a:ext>
            </a:extLst>
          </p:cNvPr>
          <p:cNvSpPr/>
          <p:nvPr/>
        </p:nvSpPr>
        <p:spPr>
          <a:xfrm>
            <a:off x="8645785" y="2837355"/>
            <a:ext cx="2917753" cy="37770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2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30% of Sugars stored in Roots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F6C2D88-05B2-FD49-AD48-5F66871EAF4E}"/>
              </a:ext>
            </a:extLst>
          </p:cNvPr>
          <p:cNvCxnSpPr>
            <a:cxnSpLocks/>
          </p:cNvCxnSpPr>
          <p:nvPr/>
        </p:nvCxnSpPr>
        <p:spPr>
          <a:xfrm>
            <a:off x="8433153" y="4061996"/>
            <a:ext cx="631753" cy="424637"/>
          </a:xfrm>
          <a:prstGeom prst="line">
            <a:avLst/>
          </a:prstGeom>
          <a:ln w="28575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0D2D1F87-EA18-C946-B123-874E0965B01B}"/>
              </a:ext>
            </a:extLst>
          </p:cNvPr>
          <p:cNvSpPr/>
          <p:nvPr/>
        </p:nvSpPr>
        <p:spPr>
          <a:xfrm>
            <a:off x="9366271" y="4178101"/>
            <a:ext cx="2463610" cy="111229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2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5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8912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5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30% of Sugars moves into the Soil as Exudates, feeding vast microbial population </a:t>
            </a:r>
          </a:p>
          <a:p>
            <a:pPr marL="0" marR="0" lvl="0" indent="0" algn="ctr" defTabSz="8912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5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A0029BF-5BC5-CD40-8ACB-5696CD5ECE7B}"/>
              </a:ext>
            </a:extLst>
          </p:cNvPr>
          <p:cNvSpPr txBox="1">
            <a:spLocks/>
          </p:cNvSpPr>
          <p:nvPr/>
        </p:nvSpPr>
        <p:spPr>
          <a:xfrm rot="19299475">
            <a:off x="-1092020" y="631375"/>
            <a:ext cx="4798414" cy="1016041"/>
          </a:xfrm>
          <a:prstGeom prst="rect">
            <a:avLst/>
          </a:prstGeom>
          <a:solidFill>
            <a:srgbClr val="385723">
              <a:alpha val="78824"/>
            </a:srgbClr>
          </a:solidFill>
        </p:spPr>
        <p:txBody>
          <a:bodyPr vert="horz" lIns="89122" tIns="44560" rIns="89122" bIns="4456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89127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4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 pitchFamily="18" charset="0"/>
                <a:ea typeface="+mj-ea"/>
                <a:cs typeface="+mj-cs"/>
              </a:rPr>
              <a:t>Nature’s Sophisticated </a:t>
            </a:r>
          </a:p>
          <a:p>
            <a:pPr marL="0" marR="0" lvl="0" indent="0" algn="ctr" defTabSz="89127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4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 pitchFamily="18" charset="0"/>
                <a:ea typeface="+mj-ea"/>
                <a:cs typeface="+mj-cs"/>
              </a:rPr>
              <a:t>Carbon Capture Mechanism</a:t>
            </a:r>
            <a:endParaRPr kumimoji="0" lang="en-US" sz="1755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9027621-FD97-D043-B1DE-3C3038F4437D}"/>
              </a:ext>
            </a:extLst>
          </p:cNvPr>
          <p:cNvSpPr txBox="1"/>
          <p:nvPr/>
        </p:nvSpPr>
        <p:spPr>
          <a:xfrm>
            <a:off x="0" y="6409099"/>
            <a:ext cx="4413388" cy="249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912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24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Image courtesy: Natural Resources SA Murray-Darling Basin YouTube channel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85141" y="86749"/>
            <a:ext cx="6508025" cy="57015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12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Nutrient Cycling in Nature </a:t>
            </a:r>
          </a:p>
        </p:txBody>
      </p:sp>
      <p:graphicFrame>
        <p:nvGraphicFramePr>
          <p:cNvPr id="14" name="TextBox 4">
            <a:extLst>
              <a:ext uri="{FF2B5EF4-FFF2-40B4-BE49-F238E27FC236}">
                <a16:creationId xmlns:a16="http://schemas.microsoft.com/office/drawing/2014/main" id="{FF155984-389C-9F47-8224-C0505EF22597}"/>
              </a:ext>
            </a:extLst>
          </p:cNvPr>
          <p:cNvGraphicFramePr/>
          <p:nvPr/>
        </p:nvGraphicFramePr>
        <p:xfrm>
          <a:off x="228600" y="3395540"/>
          <a:ext cx="7239000" cy="3263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75DA194-62DB-E243-A66E-B4F2DE66F055}"/>
              </a:ext>
            </a:extLst>
          </p:cNvPr>
          <p:cNvSpPr txBox="1"/>
          <p:nvPr/>
        </p:nvSpPr>
        <p:spPr>
          <a:xfrm>
            <a:off x="380999" y="2438400"/>
            <a:ext cx="344460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Results of n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atural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farming </a:t>
            </a:r>
            <a:r>
              <a:rPr kumimoji="0" lang="en-D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0861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12350F3-DB83-413A-980B-1CEB92498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41933" y="1617275"/>
            <a:ext cx="0" cy="361747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807D2FCA-FCF7-7248-9536-A5858E98E9F5}"/>
              </a:ext>
            </a:extLst>
          </p:cNvPr>
          <p:cNvSpPr txBox="1">
            <a:spLocks/>
          </p:cNvSpPr>
          <p:nvPr/>
        </p:nvSpPr>
        <p:spPr>
          <a:xfrm>
            <a:off x="1" y="85728"/>
            <a:ext cx="11887200" cy="1252427"/>
          </a:xfrm>
          <a:prstGeom prst="rect">
            <a:avLst/>
          </a:prstGeom>
          <a:solidFill>
            <a:srgbClr val="385723">
              <a:alpha val="78824"/>
            </a:srgbClr>
          </a:solidFill>
        </p:spPr>
        <p:txBody>
          <a:bodyPr vert="horz" lIns="89122" tIns="44560" rIns="89122" bIns="4456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89127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 panose="02030602050306030303" pitchFamily="18" charset="0"/>
                <a:ea typeface="+mj-ea"/>
                <a:cs typeface="+mj-cs"/>
              </a:rPr>
              <a:t>Soil structure and water conservation  - building sub soil reservoirs </a:t>
            </a:r>
            <a:endParaRPr kumimoji="0" lang="en-US" sz="2632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0182C33-23BF-3E4B-89FE-77A1CD04042A}"/>
              </a:ext>
            </a:extLst>
          </p:cNvPr>
          <p:cNvCxnSpPr>
            <a:cxnSpLocks/>
          </p:cNvCxnSpPr>
          <p:nvPr/>
        </p:nvCxnSpPr>
        <p:spPr>
          <a:xfrm>
            <a:off x="7926627" y="3667492"/>
            <a:ext cx="6306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6" descr="Rain">
            <a:extLst>
              <a:ext uri="{FF2B5EF4-FFF2-40B4-BE49-F238E27FC236}">
                <a16:creationId xmlns:a16="http://schemas.microsoft.com/office/drawing/2014/main" id="{E42EE7AF-577E-F64E-A354-2C5A6A3F9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97221" y="1400282"/>
            <a:ext cx="1503228" cy="1503228"/>
          </a:xfrm>
          <a:prstGeom prst="rect">
            <a:avLst/>
          </a:prstGeom>
        </p:spPr>
      </p:pic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39ADDA4F-B201-9743-8928-18BDB9335C19}"/>
              </a:ext>
            </a:extLst>
          </p:cNvPr>
          <p:cNvGraphicFramePr/>
          <p:nvPr/>
        </p:nvGraphicFramePr>
        <p:xfrm>
          <a:off x="8557247" y="2578204"/>
          <a:ext cx="3205333" cy="3819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Picture 9" descr="Soil aggregation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555" y="1362030"/>
            <a:ext cx="8189369" cy="503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300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E6A3257C-F483-0D4B-807F-550B930436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97" y="3443589"/>
            <a:ext cx="5324597" cy="3222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9F0FA406-794E-9E44-8955-B5833153A0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835" y="197132"/>
            <a:ext cx="5419966" cy="304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9E59C1DC-0FCE-A545-9500-B43E07CEE23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4401" y="197132"/>
            <a:ext cx="6159096" cy="2973478"/>
          </a:xfrm>
        </p:spPr>
      </p:pic>
      <p:pic>
        <p:nvPicPr>
          <p:cNvPr id="15" name="Content Placeholder 6">
            <a:extLst>
              <a:ext uri="{FF2B5EF4-FFF2-40B4-BE49-F238E27FC236}">
                <a16:creationId xmlns:a16="http://schemas.microsoft.com/office/drawing/2014/main" id="{DE9137D5-D1B4-3F4F-8543-559F552BA2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185" y="3567908"/>
            <a:ext cx="5946602" cy="3076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D433841-9B3C-BE42-A2DB-2C9192C2C69A}"/>
              </a:ext>
            </a:extLst>
          </p:cNvPr>
          <p:cNvSpPr/>
          <p:nvPr/>
        </p:nvSpPr>
        <p:spPr>
          <a:xfrm>
            <a:off x="213697" y="6246303"/>
            <a:ext cx="11075127" cy="390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9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16</a:t>
            </a:r>
            <a:r>
              <a:rPr kumimoji="0" lang="en-IN" altLang="en-US" sz="195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0" lang="en-IN" altLang="en-US" sz="19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Nov 2019 - Mr. Walter </a:t>
            </a:r>
            <a:r>
              <a:rPr kumimoji="0" lang="en-IN" altLang="en-US" sz="19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Jehne</a:t>
            </a:r>
            <a:r>
              <a:rPr kumimoji="0" lang="en-IN" altLang="en-US" sz="19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Soil- Microbiologist, Australia, visiting the PMDS field</a:t>
            </a:r>
            <a:endParaRPr kumimoji="0" lang="en-US" sz="19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640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72450" y="85729"/>
            <a:ext cx="3268980" cy="5955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102" y="572656"/>
            <a:ext cx="7628766" cy="586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95109"/>
            <a:ext cx="11887200" cy="450119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lIns="89140" tIns="44575" rIns="89140" bIns="44575" rtlCol="0">
            <a:spAutoFit/>
          </a:bodyPr>
          <a:lstStyle/>
          <a:p>
            <a:pPr marL="0" marR="0" lvl="0" indent="0" algn="ctr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4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Scaling up of Pre – Monsoon Dry Sowing breakthrough – harnessing water from the  air</a:t>
            </a:r>
          </a:p>
        </p:txBody>
      </p:sp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-2" y="4776978"/>
          <a:ext cx="11734800" cy="2004822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95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1265020941"/>
                    </a:ext>
                  </a:extLst>
                </a:gridCol>
              </a:tblGrid>
              <a:tr h="653796">
                <a:tc>
                  <a:txBody>
                    <a:bodyPr/>
                    <a:lstStyle/>
                    <a:p>
                      <a:endParaRPr 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 marL="86926" marR="86926" marT="44577" marB="44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>
                          <a:solidFill>
                            <a:schemeClr val="bg1"/>
                          </a:solidFill>
                        </a:rPr>
                        <a:t>PMDS 2018</a:t>
                      </a:r>
                    </a:p>
                  </a:txBody>
                  <a:tcPr marL="86926" marR="86926" marT="44577" marB="44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>
                          <a:solidFill>
                            <a:schemeClr val="bg1"/>
                          </a:solidFill>
                        </a:rPr>
                        <a:t>Rabi Dry Sowing</a:t>
                      </a:r>
                      <a:r>
                        <a:rPr lang="en-US" sz="1900" baseline="0" dirty="0">
                          <a:solidFill>
                            <a:schemeClr val="bg1"/>
                          </a:solidFill>
                        </a:rPr>
                        <a:t> 2018</a:t>
                      </a:r>
                      <a:endParaRPr lang="en-US" sz="1900" dirty="0">
                        <a:solidFill>
                          <a:schemeClr val="bg1"/>
                        </a:solidFill>
                      </a:endParaRPr>
                    </a:p>
                  </a:txBody>
                  <a:tcPr marL="86926" marR="86926" marT="44577" marB="44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>
                          <a:solidFill>
                            <a:schemeClr val="bg1"/>
                          </a:solidFill>
                        </a:rPr>
                        <a:t>PMDS 2019</a:t>
                      </a:r>
                    </a:p>
                  </a:txBody>
                  <a:tcPr marL="86926" marR="86926" marT="44577" marB="44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>
                          <a:solidFill>
                            <a:schemeClr val="bg1"/>
                          </a:solidFill>
                        </a:rPr>
                        <a:t>PMDS 2020</a:t>
                      </a:r>
                    </a:p>
                  </a:txBody>
                  <a:tcPr marL="86926" marR="86926" marT="44577" marB="44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P.M.D.S 2021</a:t>
                      </a:r>
                    </a:p>
                  </a:txBody>
                  <a:tcPr marL="86926" marR="86926" marT="44577" marB="44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3796">
                <a:tc>
                  <a:txBody>
                    <a:bodyPr/>
                    <a:lstStyle/>
                    <a:p>
                      <a:r>
                        <a:rPr lang="en-US" sz="1900" b="1" dirty="0"/>
                        <a:t>Number of</a:t>
                      </a:r>
                      <a:r>
                        <a:rPr lang="en-US" sz="1900" b="1" baseline="0" dirty="0"/>
                        <a:t> farmers</a:t>
                      </a:r>
                      <a:endParaRPr lang="en-US" sz="1900" b="1" dirty="0"/>
                    </a:p>
                  </a:txBody>
                  <a:tcPr marL="86926" marR="86926" marT="44577" marB="44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11</a:t>
                      </a:r>
                      <a:r>
                        <a:rPr lang="en-US" sz="2000" b="1" baseline="0" dirty="0"/>
                        <a:t> (Pilot)</a:t>
                      </a:r>
                      <a:endParaRPr lang="en-US" sz="2000" b="1" dirty="0"/>
                    </a:p>
                  </a:txBody>
                  <a:tcPr marL="86926" marR="86926" marT="44577" marB="44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1383</a:t>
                      </a:r>
                    </a:p>
                  </a:txBody>
                  <a:tcPr marL="86926" marR="86926" marT="44577" marB="44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21,635</a:t>
                      </a:r>
                    </a:p>
                  </a:txBody>
                  <a:tcPr marL="86926" marR="86926" marT="44577" marB="44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103,340</a:t>
                      </a:r>
                    </a:p>
                  </a:txBody>
                  <a:tcPr marL="86926" marR="86926" marT="44577" marB="44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348,000</a:t>
                      </a:r>
                    </a:p>
                  </a:txBody>
                  <a:tcPr marL="86926" marR="86926" marT="44577" marB="44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3796">
                <a:tc>
                  <a:txBody>
                    <a:bodyPr/>
                    <a:lstStyle/>
                    <a:p>
                      <a:r>
                        <a:rPr lang="en-US" sz="1900" b="1" dirty="0"/>
                        <a:t>Area covered</a:t>
                      </a:r>
                      <a:r>
                        <a:rPr lang="en-US" sz="1900" b="1" baseline="0" dirty="0"/>
                        <a:t> (in acres) </a:t>
                      </a:r>
                      <a:endParaRPr lang="en-US" sz="1900" b="1" dirty="0"/>
                    </a:p>
                  </a:txBody>
                  <a:tcPr marL="86926" marR="86926" marT="44577" marB="445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11 acres</a:t>
                      </a:r>
                    </a:p>
                  </a:txBody>
                  <a:tcPr marL="86926" marR="86926" marT="44577" marB="44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885 </a:t>
                      </a:r>
                    </a:p>
                  </a:txBody>
                  <a:tcPr marL="86926" marR="86926" marT="44577" marB="44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13,068</a:t>
                      </a:r>
                    </a:p>
                  </a:txBody>
                  <a:tcPr marL="86926" marR="86926" marT="44577" marB="44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80,409</a:t>
                      </a:r>
                    </a:p>
                  </a:txBody>
                  <a:tcPr marL="86926" marR="86926" marT="44577" marB="44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353,000</a:t>
                      </a:r>
                      <a:r>
                        <a:rPr lang="en-US" sz="19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86926" marR="86926" marT="44577" marB="445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6370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8E8C4-08F8-674B-B75E-E3488DEDF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887200" cy="990600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Extension of PMDS to  365 days green cover (PMDS + APCNF) – for  drought proofing, reversing desertification, increasing cropping intensity  -  from Anantapuramu  District</a:t>
            </a: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E9FFB005-1859-B742-B126-B5291F3BF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86200"/>
            <a:ext cx="38385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>
            <a:extLst>
              <a:ext uri="{FF2B5EF4-FFF2-40B4-BE49-F238E27FC236}">
                <a16:creationId xmlns:a16="http://schemas.microsoft.com/office/drawing/2014/main" id="{0579CC68-6F6C-CD4D-9996-AC1A9CA02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3048000"/>
            <a:ext cx="4770437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EF103E-5CB1-704E-9377-8F8097B8A247}"/>
              </a:ext>
            </a:extLst>
          </p:cNvPr>
          <p:cNvSpPr txBox="1"/>
          <p:nvPr/>
        </p:nvSpPr>
        <p:spPr>
          <a:xfrm>
            <a:off x="4114800" y="3072348"/>
            <a:ext cx="7724774" cy="378565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Anantapuramu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One of the Largest Districts in  Andhra Pradesh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Semi arid climate, with high temperatures for most of the year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Average rainfall of 560mm (20 in) per year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One of the most Drought prone districts  in the country  - droughts in 17 out of last 20 years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Known for its red rocky soils, is almost like a desert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69% of cultivated area in Anantapur is under a single crop -  groundnut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0CE865-CD6C-944C-8412-FA42D5456C15}"/>
              </a:ext>
            </a:extLst>
          </p:cNvPr>
          <p:cNvSpPr txBox="1"/>
          <p:nvPr/>
        </p:nvSpPr>
        <p:spPr>
          <a:xfrm>
            <a:off x="0" y="1219200"/>
            <a:ext cx="11839574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365 DGC - Pilot started in 2020 with 110 f</a:t>
            </a:r>
            <a:r>
              <a:rPr kumimoji="0" lang="en-GB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arme</a:t>
            </a:r>
            <a:r>
              <a:rPr kumimoji="0" lang="en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rs, in Anantapuramu.     Expanded to 1000+ farmers in 6 districts, in 2021.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target for 2022 is 10,000 in all 13 d</a:t>
            </a:r>
            <a:r>
              <a:rPr kumimoji="0" lang="en-GB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istric</a:t>
            </a:r>
            <a:r>
              <a:rPr kumimoji="0" lang="en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ts. </a:t>
            </a:r>
          </a:p>
        </p:txBody>
      </p:sp>
    </p:spTree>
    <p:extLst>
      <p:ext uri="{BB962C8B-B14F-4D97-AF65-F5344CB8AC3E}">
        <p14:creationId xmlns:p14="http://schemas.microsoft.com/office/powerpoint/2010/main" val="3998880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>
            <a:extLst>
              <a:ext uri="{FF2B5EF4-FFF2-40B4-BE49-F238E27FC236}">
                <a16:creationId xmlns:a16="http://schemas.microsoft.com/office/drawing/2014/main" id="{7E63B9BC-B7D9-4044-8A33-DDEABE77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11811000" cy="4572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DDF183-1E1A-1545-B938-8F7D392324C7}"/>
              </a:ext>
            </a:extLst>
          </p:cNvPr>
          <p:cNvSpPr txBox="1"/>
          <p:nvPr/>
        </p:nvSpPr>
        <p:spPr>
          <a:xfrm>
            <a:off x="1905000" y="304800"/>
            <a:ext cx="8763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crops in an year in semi arid, dry lands</a:t>
            </a:r>
          </a:p>
        </p:txBody>
      </p:sp>
    </p:spTree>
    <p:extLst>
      <p:ext uri="{BB962C8B-B14F-4D97-AF65-F5344CB8AC3E}">
        <p14:creationId xmlns:p14="http://schemas.microsoft.com/office/powerpoint/2010/main" val="2432844817"/>
      </p:ext>
    </p:extLst>
  </p:cSld>
  <p:clrMapOvr>
    <a:masterClrMapping/>
  </p:clrMapOvr>
</p:sld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8.xml><?xml version="1.0" encoding="utf-8"?>
<a:theme xmlns:a="http://schemas.openxmlformats.org/drawingml/2006/main" name="1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9315</TotalTime>
  <Words>1695</Words>
  <Application>Microsoft Macintosh PowerPoint</Application>
  <PresentationFormat>Custom</PresentationFormat>
  <Paragraphs>357</Paragraphs>
  <Slides>26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26</vt:i4>
      </vt:variant>
    </vt:vector>
  </HeadingPairs>
  <TitlesOfParts>
    <vt:vector size="44" baseType="lpstr">
      <vt:lpstr>Arial</vt:lpstr>
      <vt:lpstr>Calibri</vt:lpstr>
      <vt:lpstr>Calibri Light</vt:lpstr>
      <vt:lpstr>Constantia</vt:lpstr>
      <vt:lpstr>Gill Sans MT</vt:lpstr>
      <vt:lpstr>Trebuchet MS</vt:lpstr>
      <vt:lpstr>Wingdings 2</vt:lpstr>
      <vt:lpstr>Wingdings 3</vt:lpstr>
      <vt:lpstr>3_Office Theme</vt:lpstr>
      <vt:lpstr>9_Office Theme</vt:lpstr>
      <vt:lpstr>15_Office Theme</vt:lpstr>
      <vt:lpstr>6_Office Theme</vt:lpstr>
      <vt:lpstr>12_Office Theme</vt:lpstr>
      <vt:lpstr>16_Office Theme</vt:lpstr>
      <vt:lpstr>Facet</vt:lpstr>
      <vt:lpstr>1_Flow</vt:lpstr>
      <vt:lpstr>3_Flow</vt:lpstr>
      <vt:lpstr>13_Office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Extension of PMDS to  365 days green cover (PMDS + APCNF) – for  drought proofing, reversing desertification, increasing cropping intensity  -  from Anantapuramu  District</vt:lpstr>
      <vt:lpstr>PowerPoint Presentation</vt:lpstr>
      <vt:lpstr>PMDS CHAMPION FARMER, ANANTAPUR DISTRICT</vt:lpstr>
      <vt:lpstr>3 Cropping seasons in rainfed lands -  a boon for rainfed farmers in semi arid areas</vt:lpstr>
      <vt:lpstr>Basic details PMDS Vegetable model</vt:lpstr>
      <vt:lpstr>Inputs - Procurement of mulch material</vt:lpstr>
      <vt:lpstr>Seed pelletization : Critical part of Summer sowing, PMDS</vt:lpstr>
      <vt:lpstr>PowerPoint Presentation</vt:lpstr>
      <vt:lpstr>PowerPoint Presentation</vt:lpstr>
      <vt:lpstr>PowerPoint Presentation</vt:lpstr>
      <vt:lpstr>PMDS field covered with Castor,Redgram,Field bean &amp; Brinjal 17th May 2021</vt:lpstr>
      <vt:lpstr>Semi arid area – success stories - M.Vannuramma of Palvoi village, Anantapuramu  has transformed one acre of wasteland into a productive farm – she has interacted with Hon’ble P.M </vt:lpstr>
      <vt:lpstr>PowerPoint Presentation</vt:lpstr>
      <vt:lpstr>PowerPoint Presentation</vt:lpstr>
      <vt:lpstr>Impacts of 365 DGC in Anantapuramu </vt:lpstr>
      <vt:lpstr>Bringing into cultivation Vast areas of arable lands are fallow (2017 – 18) </vt:lpstr>
      <vt:lpstr>PowerPoint Presentation</vt:lpstr>
      <vt:lpstr>Benefits to Govt finances from Natural farming  - subsidy reduction and avoidance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Vijay Kumar Thallam</cp:lastModifiedBy>
  <cp:revision>152</cp:revision>
  <dcterms:created xsi:type="dcterms:W3CDTF">2020-11-29T09:43:44Z</dcterms:created>
  <dcterms:modified xsi:type="dcterms:W3CDTF">2022-04-24T07:39:06Z</dcterms:modified>
</cp:coreProperties>
</file>